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7"/>
  </p:notesMasterIdLst>
  <p:sldIdLst>
    <p:sldId id="274" r:id="rId2"/>
    <p:sldId id="275" r:id="rId3"/>
    <p:sldId id="256" r:id="rId4"/>
    <p:sldId id="991" r:id="rId5"/>
    <p:sldId id="604" r:id="rId6"/>
    <p:sldId id="1003" r:id="rId7"/>
    <p:sldId id="257" r:id="rId8"/>
    <p:sldId id="262" r:id="rId9"/>
    <p:sldId id="259" r:id="rId10"/>
    <p:sldId id="260" r:id="rId11"/>
    <p:sldId id="261" r:id="rId12"/>
    <p:sldId id="374" r:id="rId13"/>
    <p:sldId id="258" r:id="rId14"/>
    <p:sldId id="266" r:id="rId15"/>
    <p:sldId id="375" r:id="rId16"/>
    <p:sldId id="264" r:id="rId17"/>
    <p:sldId id="376" r:id="rId18"/>
    <p:sldId id="268" r:id="rId19"/>
    <p:sldId id="377" r:id="rId20"/>
    <p:sldId id="265" r:id="rId21"/>
    <p:sldId id="378" r:id="rId22"/>
    <p:sldId id="269" r:id="rId23"/>
    <p:sldId id="379" r:id="rId24"/>
    <p:sldId id="270" r:id="rId25"/>
    <p:sldId id="271" r:id="rId26"/>
    <p:sldId id="272" r:id="rId27"/>
    <p:sldId id="380" r:id="rId28"/>
    <p:sldId id="288" r:id="rId29"/>
    <p:sldId id="1004" r:id="rId30"/>
    <p:sldId id="306" r:id="rId31"/>
    <p:sldId id="381" r:id="rId32"/>
    <p:sldId id="290" r:id="rId33"/>
    <p:sldId id="382" r:id="rId34"/>
    <p:sldId id="291" r:id="rId35"/>
    <p:sldId id="383" r:id="rId36"/>
    <p:sldId id="292" r:id="rId37"/>
    <p:sldId id="384" r:id="rId38"/>
    <p:sldId id="293" r:id="rId39"/>
    <p:sldId id="385" r:id="rId40"/>
    <p:sldId id="308" r:id="rId41"/>
    <p:sldId id="386" r:id="rId42"/>
    <p:sldId id="295" r:id="rId43"/>
    <p:sldId id="387" r:id="rId44"/>
    <p:sldId id="296" r:id="rId45"/>
    <p:sldId id="388" r:id="rId46"/>
    <p:sldId id="298" r:id="rId47"/>
    <p:sldId id="389" r:id="rId48"/>
    <p:sldId id="299" r:id="rId49"/>
    <p:sldId id="390" r:id="rId50"/>
    <p:sldId id="300" r:id="rId51"/>
    <p:sldId id="391" r:id="rId52"/>
    <p:sldId id="301" r:id="rId53"/>
    <p:sldId id="392" r:id="rId54"/>
    <p:sldId id="309" r:id="rId55"/>
    <p:sldId id="393" r:id="rId56"/>
    <p:sldId id="311" r:id="rId57"/>
    <p:sldId id="394" r:id="rId58"/>
    <p:sldId id="325" r:id="rId59"/>
    <p:sldId id="395" r:id="rId60"/>
    <p:sldId id="1005" r:id="rId61"/>
    <p:sldId id="1006" r:id="rId62"/>
    <p:sldId id="1007" r:id="rId63"/>
    <p:sldId id="1008" r:id="rId64"/>
    <p:sldId id="326" r:id="rId65"/>
    <p:sldId id="396" r:id="rId66"/>
    <p:sldId id="328" r:id="rId67"/>
    <p:sldId id="397" r:id="rId68"/>
    <p:sldId id="329" r:id="rId69"/>
    <p:sldId id="398" r:id="rId70"/>
    <p:sldId id="331" r:id="rId71"/>
    <p:sldId id="399" r:id="rId72"/>
    <p:sldId id="332" r:id="rId73"/>
    <p:sldId id="400" r:id="rId74"/>
    <p:sldId id="334" r:id="rId75"/>
    <p:sldId id="401" r:id="rId76"/>
    <p:sldId id="335" r:id="rId77"/>
    <p:sldId id="402" r:id="rId78"/>
    <p:sldId id="337" r:id="rId79"/>
    <p:sldId id="403" r:id="rId80"/>
    <p:sldId id="338" r:id="rId81"/>
    <p:sldId id="404" r:id="rId82"/>
    <p:sldId id="340" r:id="rId83"/>
    <p:sldId id="405" r:id="rId84"/>
    <p:sldId id="341" r:id="rId85"/>
    <p:sldId id="406" r:id="rId86"/>
    <p:sldId id="343" r:id="rId87"/>
    <p:sldId id="1010" r:id="rId88"/>
    <p:sldId id="1009" r:id="rId89"/>
    <p:sldId id="1011" r:id="rId90"/>
    <p:sldId id="407" r:id="rId91"/>
    <p:sldId id="346" r:id="rId92"/>
    <p:sldId id="408" r:id="rId93"/>
    <p:sldId id="348" r:id="rId94"/>
    <p:sldId id="409" r:id="rId95"/>
    <p:sldId id="349" r:id="rId96"/>
    <p:sldId id="410" r:id="rId97"/>
    <p:sldId id="351" r:id="rId98"/>
    <p:sldId id="411" r:id="rId99"/>
    <p:sldId id="352" r:id="rId100"/>
    <p:sldId id="412" r:id="rId101"/>
    <p:sldId id="365" r:id="rId102"/>
    <p:sldId id="413" r:id="rId103"/>
    <p:sldId id="354" r:id="rId104"/>
    <p:sldId id="414" r:id="rId105"/>
    <p:sldId id="355" r:id="rId106"/>
    <p:sldId id="415" r:id="rId107"/>
    <p:sldId id="416" r:id="rId108"/>
    <p:sldId id="417" r:id="rId109"/>
    <p:sldId id="418" r:id="rId110"/>
    <p:sldId id="419" r:id="rId111"/>
    <p:sldId id="420" r:id="rId112"/>
    <p:sldId id="421" r:id="rId113"/>
    <p:sldId id="422" r:id="rId114"/>
    <p:sldId id="423" r:id="rId115"/>
    <p:sldId id="424" r:id="rId116"/>
    <p:sldId id="425" r:id="rId117"/>
    <p:sldId id="426" r:id="rId118"/>
    <p:sldId id="427" r:id="rId119"/>
    <p:sldId id="428" r:id="rId120"/>
    <p:sldId id="429" r:id="rId121"/>
    <p:sldId id="430" r:id="rId122"/>
    <p:sldId id="431" r:id="rId123"/>
    <p:sldId id="432" r:id="rId124"/>
    <p:sldId id="433" r:id="rId125"/>
    <p:sldId id="434" r:id="rId126"/>
    <p:sldId id="435" r:id="rId127"/>
    <p:sldId id="436" r:id="rId128"/>
    <p:sldId id="437" r:id="rId129"/>
    <p:sldId id="438" r:id="rId130"/>
    <p:sldId id="439" r:id="rId131"/>
    <p:sldId id="440" r:id="rId132"/>
    <p:sldId id="441" r:id="rId133"/>
    <p:sldId id="444" r:id="rId134"/>
    <p:sldId id="445" r:id="rId135"/>
    <p:sldId id="442" r:id="rId136"/>
    <p:sldId id="443" r:id="rId137"/>
    <p:sldId id="446" r:id="rId138"/>
    <p:sldId id="447" r:id="rId139"/>
    <p:sldId id="448" r:id="rId140"/>
    <p:sldId id="449" r:id="rId141"/>
    <p:sldId id="450" r:id="rId142"/>
    <p:sldId id="451" r:id="rId143"/>
    <p:sldId id="452" r:id="rId144"/>
    <p:sldId id="453" r:id="rId145"/>
    <p:sldId id="454" r:id="rId146"/>
    <p:sldId id="455" r:id="rId147"/>
    <p:sldId id="456" r:id="rId148"/>
    <p:sldId id="457" r:id="rId149"/>
    <p:sldId id="458" r:id="rId150"/>
    <p:sldId id="459" r:id="rId151"/>
    <p:sldId id="460" r:id="rId152"/>
    <p:sldId id="461" r:id="rId153"/>
    <p:sldId id="462" r:id="rId154"/>
    <p:sldId id="463" r:id="rId155"/>
    <p:sldId id="464" r:id="rId156"/>
    <p:sldId id="465" r:id="rId157"/>
    <p:sldId id="466" r:id="rId158"/>
    <p:sldId id="467" r:id="rId159"/>
    <p:sldId id="468" r:id="rId160"/>
    <p:sldId id="469" r:id="rId161"/>
    <p:sldId id="470" r:id="rId162"/>
    <p:sldId id="471" r:id="rId163"/>
    <p:sldId id="472" r:id="rId164"/>
    <p:sldId id="473" r:id="rId165"/>
    <p:sldId id="474" r:id="rId166"/>
    <p:sldId id="475" r:id="rId167"/>
    <p:sldId id="476" r:id="rId168"/>
    <p:sldId id="477" r:id="rId169"/>
    <p:sldId id="478" r:id="rId170"/>
    <p:sldId id="479" r:id="rId171"/>
    <p:sldId id="480" r:id="rId172"/>
    <p:sldId id="481" r:id="rId173"/>
    <p:sldId id="482" r:id="rId174"/>
    <p:sldId id="483" r:id="rId175"/>
    <p:sldId id="484" r:id="rId176"/>
    <p:sldId id="485" r:id="rId177"/>
    <p:sldId id="486" r:id="rId178"/>
    <p:sldId id="487" r:id="rId179"/>
    <p:sldId id="488" r:id="rId180"/>
    <p:sldId id="489" r:id="rId181"/>
    <p:sldId id="490" r:id="rId182"/>
    <p:sldId id="491" r:id="rId183"/>
    <p:sldId id="492" r:id="rId184"/>
    <p:sldId id="493" r:id="rId185"/>
    <p:sldId id="494" r:id="rId186"/>
    <p:sldId id="495" r:id="rId187"/>
    <p:sldId id="496" r:id="rId188"/>
    <p:sldId id="497" r:id="rId189"/>
    <p:sldId id="498" r:id="rId190"/>
    <p:sldId id="499" r:id="rId191"/>
    <p:sldId id="500" r:id="rId192"/>
    <p:sldId id="501" r:id="rId193"/>
    <p:sldId id="502" r:id="rId194"/>
    <p:sldId id="503" r:id="rId195"/>
    <p:sldId id="504" r:id="rId196"/>
    <p:sldId id="505" r:id="rId197"/>
    <p:sldId id="506" r:id="rId198"/>
    <p:sldId id="507" r:id="rId199"/>
    <p:sldId id="508" r:id="rId200"/>
    <p:sldId id="509" r:id="rId201"/>
    <p:sldId id="510" r:id="rId202"/>
    <p:sldId id="511" r:id="rId203"/>
    <p:sldId id="512" r:id="rId204"/>
    <p:sldId id="513" r:id="rId205"/>
    <p:sldId id="514" r:id="rId206"/>
    <p:sldId id="515" r:id="rId207"/>
    <p:sldId id="516" r:id="rId208"/>
    <p:sldId id="517" r:id="rId209"/>
    <p:sldId id="518" r:id="rId210"/>
    <p:sldId id="519" r:id="rId211"/>
    <p:sldId id="520" r:id="rId212"/>
    <p:sldId id="521" r:id="rId213"/>
    <p:sldId id="522" r:id="rId214"/>
    <p:sldId id="523" r:id="rId215"/>
    <p:sldId id="526" r:id="rId216"/>
    <p:sldId id="527" r:id="rId217"/>
    <p:sldId id="528" r:id="rId218"/>
    <p:sldId id="529" r:id="rId219"/>
    <p:sldId id="530" r:id="rId220"/>
    <p:sldId id="531" r:id="rId221"/>
    <p:sldId id="532" r:id="rId222"/>
    <p:sldId id="533" r:id="rId223"/>
    <p:sldId id="534" r:id="rId224"/>
    <p:sldId id="535" r:id="rId225"/>
    <p:sldId id="536" r:id="rId226"/>
    <p:sldId id="537" r:id="rId227"/>
    <p:sldId id="538" r:id="rId228"/>
    <p:sldId id="539" r:id="rId229"/>
    <p:sldId id="540" r:id="rId230"/>
    <p:sldId id="541" r:id="rId231"/>
    <p:sldId id="542" r:id="rId232"/>
    <p:sldId id="543" r:id="rId233"/>
    <p:sldId id="544" r:id="rId234"/>
    <p:sldId id="545" r:id="rId235"/>
    <p:sldId id="546" r:id="rId236"/>
    <p:sldId id="1013" r:id="rId237"/>
    <p:sldId id="1012" r:id="rId238"/>
    <p:sldId id="547" r:id="rId239"/>
    <p:sldId id="548" r:id="rId240"/>
    <p:sldId id="549" r:id="rId241"/>
    <p:sldId id="550" r:id="rId242"/>
    <p:sldId id="551" r:id="rId243"/>
    <p:sldId id="554" r:id="rId244"/>
    <p:sldId id="555" r:id="rId245"/>
    <p:sldId id="556" r:id="rId246"/>
    <p:sldId id="557" r:id="rId247"/>
    <p:sldId id="558" r:id="rId248"/>
    <p:sldId id="559" r:id="rId249"/>
    <p:sldId id="560" r:id="rId250"/>
    <p:sldId id="561" r:id="rId251"/>
    <p:sldId id="562" r:id="rId252"/>
    <p:sldId id="563" r:id="rId253"/>
    <p:sldId id="564" r:id="rId254"/>
    <p:sldId id="565" r:id="rId255"/>
    <p:sldId id="566" r:id="rId256"/>
    <p:sldId id="567" r:id="rId257"/>
    <p:sldId id="568" r:id="rId258"/>
    <p:sldId id="569" r:id="rId259"/>
    <p:sldId id="570" r:id="rId260"/>
    <p:sldId id="571" r:id="rId261"/>
    <p:sldId id="572" r:id="rId262"/>
    <p:sldId id="573" r:id="rId263"/>
    <p:sldId id="574" r:id="rId264"/>
    <p:sldId id="575" r:id="rId265"/>
    <p:sldId id="576" r:id="rId266"/>
    <p:sldId id="577" r:id="rId267"/>
    <p:sldId id="578" r:id="rId268"/>
    <p:sldId id="579" r:id="rId269"/>
    <p:sldId id="580" r:id="rId270"/>
    <p:sldId id="581" r:id="rId271"/>
    <p:sldId id="582" r:id="rId272"/>
    <p:sldId id="583" r:id="rId273"/>
    <p:sldId id="584" r:id="rId274"/>
    <p:sldId id="585" r:id="rId275"/>
    <p:sldId id="586" r:id="rId276"/>
    <p:sldId id="587" r:id="rId277"/>
    <p:sldId id="588" r:id="rId278"/>
    <p:sldId id="589" r:id="rId279"/>
    <p:sldId id="590" r:id="rId280"/>
    <p:sldId id="591" r:id="rId281"/>
    <p:sldId id="592" r:id="rId282"/>
    <p:sldId id="593" r:id="rId283"/>
    <p:sldId id="594" r:id="rId284"/>
    <p:sldId id="595" r:id="rId285"/>
    <p:sldId id="596" r:id="rId286"/>
    <p:sldId id="597" r:id="rId287"/>
    <p:sldId id="598" r:id="rId288"/>
    <p:sldId id="599" r:id="rId289"/>
    <p:sldId id="600" r:id="rId290"/>
    <p:sldId id="601" r:id="rId291"/>
    <p:sldId id="602" r:id="rId292"/>
    <p:sldId id="603" r:id="rId293"/>
    <p:sldId id="992" r:id="rId294"/>
    <p:sldId id="994" r:id="rId295"/>
    <p:sldId id="993" r:id="rId296"/>
    <p:sldId id="995" r:id="rId297"/>
    <p:sldId id="996" r:id="rId298"/>
    <p:sldId id="997" r:id="rId299"/>
    <p:sldId id="605" r:id="rId300"/>
    <p:sldId id="606" r:id="rId301"/>
    <p:sldId id="607" r:id="rId302"/>
    <p:sldId id="608" r:id="rId303"/>
    <p:sldId id="609" r:id="rId304"/>
    <p:sldId id="610" r:id="rId305"/>
    <p:sldId id="611" r:id="rId306"/>
    <p:sldId id="612" r:id="rId307"/>
    <p:sldId id="613" r:id="rId308"/>
    <p:sldId id="614" r:id="rId309"/>
    <p:sldId id="615" r:id="rId310"/>
    <p:sldId id="616" r:id="rId311"/>
    <p:sldId id="617" r:id="rId312"/>
    <p:sldId id="618" r:id="rId313"/>
    <p:sldId id="619" r:id="rId314"/>
    <p:sldId id="620" r:id="rId315"/>
    <p:sldId id="621" r:id="rId316"/>
    <p:sldId id="622" r:id="rId317"/>
    <p:sldId id="623" r:id="rId318"/>
    <p:sldId id="624" r:id="rId319"/>
    <p:sldId id="625" r:id="rId320"/>
    <p:sldId id="626" r:id="rId321"/>
    <p:sldId id="627" r:id="rId322"/>
    <p:sldId id="628" r:id="rId323"/>
    <p:sldId id="629" r:id="rId324"/>
    <p:sldId id="630" r:id="rId325"/>
    <p:sldId id="631" r:id="rId326"/>
    <p:sldId id="632" r:id="rId327"/>
    <p:sldId id="633" r:id="rId328"/>
    <p:sldId id="634" r:id="rId329"/>
    <p:sldId id="635" r:id="rId330"/>
    <p:sldId id="636" r:id="rId331"/>
    <p:sldId id="637" r:id="rId332"/>
    <p:sldId id="638" r:id="rId333"/>
    <p:sldId id="639" r:id="rId334"/>
    <p:sldId id="640" r:id="rId335"/>
    <p:sldId id="641" r:id="rId336"/>
    <p:sldId id="642" r:id="rId337"/>
    <p:sldId id="643" r:id="rId338"/>
    <p:sldId id="644" r:id="rId339"/>
    <p:sldId id="645" r:id="rId340"/>
    <p:sldId id="646" r:id="rId341"/>
    <p:sldId id="647" r:id="rId342"/>
    <p:sldId id="648" r:id="rId343"/>
    <p:sldId id="649" r:id="rId344"/>
    <p:sldId id="650" r:id="rId345"/>
    <p:sldId id="651" r:id="rId346"/>
    <p:sldId id="652" r:id="rId347"/>
    <p:sldId id="653" r:id="rId348"/>
    <p:sldId id="654" r:id="rId349"/>
    <p:sldId id="655" r:id="rId350"/>
    <p:sldId id="656" r:id="rId351"/>
    <p:sldId id="657" r:id="rId352"/>
    <p:sldId id="658" r:id="rId353"/>
    <p:sldId id="659" r:id="rId354"/>
    <p:sldId id="660" r:id="rId355"/>
    <p:sldId id="661" r:id="rId356"/>
    <p:sldId id="662" r:id="rId357"/>
    <p:sldId id="663" r:id="rId358"/>
    <p:sldId id="664" r:id="rId359"/>
    <p:sldId id="665" r:id="rId360"/>
    <p:sldId id="666" r:id="rId361"/>
    <p:sldId id="667" r:id="rId362"/>
    <p:sldId id="668" r:id="rId363"/>
    <p:sldId id="669" r:id="rId364"/>
    <p:sldId id="670" r:id="rId365"/>
    <p:sldId id="671" r:id="rId366"/>
    <p:sldId id="672" r:id="rId367"/>
    <p:sldId id="675" r:id="rId368"/>
    <p:sldId id="676" r:id="rId369"/>
    <p:sldId id="677" r:id="rId370"/>
    <p:sldId id="707" r:id="rId371"/>
    <p:sldId id="673" r:id="rId372"/>
    <p:sldId id="706" r:id="rId373"/>
    <p:sldId id="679" r:id="rId374"/>
    <p:sldId id="705" r:id="rId375"/>
    <p:sldId id="681" r:id="rId376"/>
    <p:sldId id="704" r:id="rId377"/>
    <p:sldId id="683" r:id="rId378"/>
    <p:sldId id="703" r:id="rId379"/>
    <p:sldId id="685" r:id="rId380"/>
    <p:sldId id="708" r:id="rId381"/>
    <p:sldId id="687" r:id="rId382"/>
    <p:sldId id="702" r:id="rId383"/>
    <p:sldId id="688" r:id="rId384"/>
    <p:sldId id="701" r:id="rId385"/>
    <p:sldId id="691" r:id="rId386"/>
    <p:sldId id="696" r:id="rId387"/>
    <p:sldId id="700" r:id="rId388"/>
    <p:sldId id="693" r:id="rId389"/>
    <p:sldId id="697" r:id="rId390"/>
    <p:sldId id="694" r:id="rId391"/>
    <p:sldId id="695" r:id="rId392"/>
    <p:sldId id="699" r:id="rId393"/>
    <p:sldId id="698" r:id="rId394"/>
    <p:sldId id="709" r:id="rId395"/>
    <p:sldId id="710" r:id="rId396"/>
    <p:sldId id="711" r:id="rId397"/>
    <p:sldId id="712" r:id="rId398"/>
    <p:sldId id="713" r:id="rId399"/>
    <p:sldId id="714" r:id="rId400"/>
    <p:sldId id="715" r:id="rId401"/>
    <p:sldId id="716" r:id="rId402"/>
    <p:sldId id="717" r:id="rId403"/>
    <p:sldId id="718" r:id="rId404"/>
    <p:sldId id="719" r:id="rId405"/>
    <p:sldId id="720" r:id="rId406"/>
    <p:sldId id="721" r:id="rId407"/>
    <p:sldId id="722" r:id="rId408"/>
    <p:sldId id="723" r:id="rId409"/>
    <p:sldId id="724" r:id="rId410"/>
    <p:sldId id="725" r:id="rId411"/>
    <p:sldId id="726" r:id="rId412"/>
    <p:sldId id="727" r:id="rId413"/>
    <p:sldId id="728" r:id="rId414"/>
    <p:sldId id="729" r:id="rId415"/>
    <p:sldId id="730" r:id="rId416"/>
    <p:sldId id="760" r:id="rId417"/>
    <p:sldId id="731" r:id="rId418"/>
    <p:sldId id="732" r:id="rId419"/>
    <p:sldId id="761" r:id="rId420"/>
    <p:sldId id="733" r:id="rId421"/>
    <p:sldId id="734" r:id="rId422"/>
    <p:sldId id="735" r:id="rId423"/>
    <p:sldId id="736" r:id="rId424"/>
    <p:sldId id="737" r:id="rId425"/>
    <p:sldId id="738" r:id="rId426"/>
    <p:sldId id="739" r:id="rId427"/>
    <p:sldId id="740" r:id="rId428"/>
    <p:sldId id="741" r:id="rId429"/>
    <p:sldId id="742" r:id="rId430"/>
    <p:sldId id="743" r:id="rId431"/>
    <p:sldId id="762" r:id="rId432"/>
    <p:sldId id="763" r:id="rId433"/>
    <p:sldId id="764" r:id="rId434"/>
    <p:sldId id="765" r:id="rId435"/>
    <p:sldId id="766" r:id="rId436"/>
    <p:sldId id="767" r:id="rId437"/>
    <p:sldId id="768" r:id="rId438"/>
    <p:sldId id="769" r:id="rId439"/>
    <p:sldId id="770" r:id="rId440"/>
    <p:sldId id="771" r:id="rId441"/>
    <p:sldId id="772" r:id="rId442"/>
    <p:sldId id="773" r:id="rId443"/>
    <p:sldId id="774" r:id="rId444"/>
    <p:sldId id="775" r:id="rId445"/>
    <p:sldId id="776" r:id="rId446"/>
    <p:sldId id="777" r:id="rId447"/>
    <p:sldId id="778" r:id="rId448"/>
    <p:sldId id="779" r:id="rId449"/>
    <p:sldId id="780" r:id="rId450"/>
    <p:sldId id="781" r:id="rId451"/>
    <p:sldId id="782" r:id="rId452"/>
    <p:sldId id="783" r:id="rId453"/>
    <p:sldId id="784" r:id="rId454"/>
    <p:sldId id="785" r:id="rId455"/>
    <p:sldId id="786" r:id="rId456"/>
    <p:sldId id="787" r:id="rId457"/>
    <p:sldId id="788" r:id="rId458"/>
    <p:sldId id="789" r:id="rId459"/>
    <p:sldId id="790" r:id="rId460"/>
    <p:sldId id="791" r:id="rId461"/>
    <p:sldId id="792" r:id="rId462"/>
    <p:sldId id="793" r:id="rId463"/>
    <p:sldId id="794" r:id="rId464"/>
    <p:sldId id="795" r:id="rId465"/>
    <p:sldId id="796" r:id="rId466"/>
    <p:sldId id="797" r:id="rId467"/>
    <p:sldId id="798" r:id="rId468"/>
    <p:sldId id="799" r:id="rId469"/>
    <p:sldId id="800" r:id="rId470"/>
    <p:sldId id="801" r:id="rId471"/>
    <p:sldId id="802" r:id="rId472"/>
    <p:sldId id="803" r:id="rId473"/>
    <p:sldId id="804" r:id="rId474"/>
    <p:sldId id="805" r:id="rId475"/>
    <p:sldId id="806" r:id="rId476"/>
    <p:sldId id="807" r:id="rId477"/>
    <p:sldId id="808" r:id="rId478"/>
    <p:sldId id="809" r:id="rId479"/>
    <p:sldId id="810" r:id="rId480"/>
    <p:sldId id="811" r:id="rId481"/>
    <p:sldId id="812" r:id="rId482"/>
    <p:sldId id="813" r:id="rId483"/>
    <p:sldId id="816" r:id="rId484"/>
    <p:sldId id="817" r:id="rId485"/>
    <p:sldId id="818" r:id="rId486"/>
    <p:sldId id="819" r:id="rId487"/>
    <p:sldId id="820" r:id="rId488"/>
    <p:sldId id="821" r:id="rId489"/>
    <p:sldId id="822" r:id="rId490"/>
    <p:sldId id="823" r:id="rId491"/>
    <p:sldId id="824" r:id="rId492"/>
    <p:sldId id="825" r:id="rId493"/>
    <p:sldId id="826" r:id="rId494"/>
    <p:sldId id="827" r:id="rId495"/>
    <p:sldId id="828" r:id="rId496"/>
    <p:sldId id="829" r:id="rId497"/>
    <p:sldId id="830" r:id="rId498"/>
    <p:sldId id="831" r:id="rId499"/>
    <p:sldId id="832" r:id="rId500"/>
    <p:sldId id="833" r:id="rId501"/>
    <p:sldId id="834" r:id="rId502"/>
    <p:sldId id="835" r:id="rId503"/>
    <p:sldId id="836" r:id="rId504"/>
    <p:sldId id="837" r:id="rId505"/>
    <p:sldId id="838" r:id="rId506"/>
    <p:sldId id="839" r:id="rId507"/>
    <p:sldId id="840" r:id="rId508"/>
    <p:sldId id="841" r:id="rId509"/>
    <p:sldId id="842" r:id="rId510"/>
    <p:sldId id="843" r:id="rId511"/>
    <p:sldId id="844" r:id="rId512"/>
    <p:sldId id="845" r:id="rId513"/>
    <p:sldId id="846" r:id="rId514"/>
    <p:sldId id="847" r:id="rId515"/>
    <p:sldId id="848" r:id="rId516"/>
    <p:sldId id="849" r:id="rId517"/>
    <p:sldId id="850" r:id="rId518"/>
    <p:sldId id="851" r:id="rId519"/>
    <p:sldId id="852" r:id="rId520"/>
    <p:sldId id="854" r:id="rId521"/>
    <p:sldId id="855" r:id="rId522"/>
    <p:sldId id="853" r:id="rId523"/>
    <p:sldId id="856" r:id="rId524"/>
    <p:sldId id="857" r:id="rId525"/>
    <p:sldId id="858" r:id="rId526"/>
    <p:sldId id="859" r:id="rId527"/>
    <p:sldId id="860" r:id="rId528"/>
    <p:sldId id="861" r:id="rId529"/>
    <p:sldId id="862" r:id="rId530"/>
    <p:sldId id="863" r:id="rId531"/>
    <p:sldId id="864" r:id="rId532"/>
    <p:sldId id="865" r:id="rId533"/>
    <p:sldId id="866" r:id="rId534"/>
    <p:sldId id="867" r:id="rId535"/>
    <p:sldId id="868" r:id="rId536"/>
    <p:sldId id="869" r:id="rId537"/>
    <p:sldId id="870" r:id="rId538"/>
    <p:sldId id="871" r:id="rId539"/>
    <p:sldId id="872" r:id="rId540"/>
    <p:sldId id="873" r:id="rId541"/>
    <p:sldId id="874" r:id="rId542"/>
    <p:sldId id="875" r:id="rId543"/>
    <p:sldId id="876" r:id="rId544"/>
    <p:sldId id="877" r:id="rId545"/>
    <p:sldId id="878" r:id="rId546"/>
    <p:sldId id="879" r:id="rId547"/>
    <p:sldId id="880" r:id="rId548"/>
    <p:sldId id="881" r:id="rId549"/>
    <p:sldId id="882" r:id="rId550"/>
    <p:sldId id="883" r:id="rId551"/>
    <p:sldId id="884" r:id="rId552"/>
    <p:sldId id="885" r:id="rId553"/>
    <p:sldId id="888" r:id="rId554"/>
    <p:sldId id="886" r:id="rId555"/>
    <p:sldId id="887" r:id="rId556"/>
    <p:sldId id="889" r:id="rId557"/>
    <p:sldId id="890" r:id="rId558"/>
    <p:sldId id="891" r:id="rId559"/>
    <p:sldId id="892" r:id="rId560"/>
    <p:sldId id="893" r:id="rId561"/>
    <p:sldId id="894" r:id="rId562"/>
    <p:sldId id="895" r:id="rId563"/>
    <p:sldId id="896" r:id="rId564"/>
    <p:sldId id="897" r:id="rId565"/>
    <p:sldId id="898" r:id="rId566"/>
    <p:sldId id="899" r:id="rId567"/>
    <p:sldId id="900" r:id="rId568"/>
    <p:sldId id="901" r:id="rId569"/>
    <p:sldId id="902" r:id="rId570"/>
    <p:sldId id="903" r:id="rId571"/>
    <p:sldId id="904" r:id="rId572"/>
    <p:sldId id="905" r:id="rId573"/>
    <p:sldId id="906" r:id="rId574"/>
    <p:sldId id="907" r:id="rId575"/>
    <p:sldId id="908" r:id="rId576"/>
    <p:sldId id="909" r:id="rId577"/>
    <p:sldId id="910" r:id="rId578"/>
    <p:sldId id="911" r:id="rId579"/>
    <p:sldId id="912" r:id="rId580"/>
    <p:sldId id="913" r:id="rId581"/>
    <p:sldId id="914" r:id="rId582"/>
    <p:sldId id="915" r:id="rId583"/>
    <p:sldId id="916" r:id="rId584"/>
    <p:sldId id="917" r:id="rId585"/>
    <p:sldId id="918" r:id="rId586"/>
    <p:sldId id="919" r:id="rId587"/>
    <p:sldId id="920" r:id="rId588"/>
    <p:sldId id="921" r:id="rId589"/>
    <p:sldId id="922" r:id="rId590"/>
    <p:sldId id="923" r:id="rId591"/>
    <p:sldId id="924" r:id="rId592"/>
    <p:sldId id="925" r:id="rId593"/>
    <p:sldId id="926" r:id="rId594"/>
    <p:sldId id="927" r:id="rId595"/>
    <p:sldId id="928" r:id="rId596"/>
    <p:sldId id="929" r:id="rId597"/>
    <p:sldId id="930" r:id="rId598"/>
    <p:sldId id="931" r:id="rId599"/>
    <p:sldId id="932" r:id="rId600"/>
    <p:sldId id="933" r:id="rId601"/>
    <p:sldId id="934" r:id="rId602"/>
    <p:sldId id="935" r:id="rId603"/>
    <p:sldId id="936" r:id="rId604"/>
    <p:sldId id="937" r:id="rId605"/>
    <p:sldId id="938" r:id="rId606"/>
    <p:sldId id="939" r:id="rId607"/>
    <p:sldId id="940" r:id="rId608"/>
    <p:sldId id="941" r:id="rId609"/>
    <p:sldId id="942" r:id="rId610"/>
    <p:sldId id="943" r:id="rId611"/>
    <p:sldId id="944" r:id="rId612"/>
    <p:sldId id="945" r:id="rId613"/>
    <p:sldId id="946" r:id="rId614"/>
    <p:sldId id="947" r:id="rId615"/>
    <p:sldId id="948" r:id="rId616"/>
    <p:sldId id="949" r:id="rId617"/>
    <p:sldId id="950" r:id="rId618"/>
    <p:sldId id="951" r:id="rId619"/>
    <p:sldId id="952" r:id="rId620"/>
    <p:sldId id="953" r:id="rId621"/>
    <p:sldId id="954" r:id="rId622"/>
    <p:sldId id="955" r:id="rId623"/>
    <p:sldId id="965" r:id="rId624"/>
    <p:sldId id="966" r:id="rId625"/>
    <p:sldId id="956" r:id="rId626"/>
    <p:sldId id="957" r:id="rId627"/>
    <p:sldId id="958" r:id="rId628"/>
    <p:sldId id="959" r:id="rId629"/>
    <p:sldId id="960" r:id="rId630"/>
    <p:sldId id="961" r:id="rId631"/>
    <p:sldId id="962" r:id="rId632"/>
    <p:sldId id="963" r:id="rId633"/>
    <p:sldId id="964" r:id="rId634"/>
    <p:sldId id="967" r:id="rId635"/>
    <p:sldId id="968" r:id="rId636"/>
    <p:sldId id="969" r:id="rId637"/>
    <p:sldId id="970" r:id="rId638"/>
    <p:sldId id="971" r:id="rId639"/>
    <p:sldId id="972" r:id="rId640"/>
    <p:sldId id="973" r:id="rId641"/>
    <p:sldId id="974" r:id="rId642"/>
    <p:sldId id="975" r:id="rId643"/>
    <p:sldId id="976" r:id="rId644"/>
    <p:sldId id="977" r:id="rId645"/>
    <p:sldId id="978" r:id="rId646"/>
    <p:sldId id="979" r:id="rId647"/>
    <p:sldId id="980" r:id="rId648"/>
    <p:sldId id="981" r:id="rId649"/>
    <p:sldId id="982" r:id="rId650"/>
    <p:sldId id="983" r:id="rId651"/>
    <p:sldId id="986" r:id="rId652"/>
    <p:sldId id="987" r:id="rId653"/>
    <p:sldId id="988" r:id="rId654"/>
    <p:sldId id="989" r:id="rId655"/>
    <p:sldId id="990" r:id="rId6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D6E16D1A-ED41-E84E-8BFC-377D5AF5980D}">
          <p14:sldIdLst>
            <p14:sldId id="274"/>
            <p14:sldId id="275"/>
            <p14:sldId id="256"/>
            <p14:sldId id="991"/>
          </p14:sldIdLst>
        </p14:section>
        <p14:section name="1 Heaven and Earth" id="{3D8F0EA0-4D86-734D-8A05-392BB2C0098F}">
          <p14:sldIdLst>
            <p14:sldId id="604"/>
            <p14:sldId id="1003"/>
            <p14:sldId id="257"/>
            <p14:sldId id="262"/>
            <p14:sldId id="259"/>
            <p14:sldId id="260"/>
            <p14:sldId id="261"/>
            <p14:sldId id="374"/>
            <p14:sldId id="258"/>
            <p14:sldId id="266"/>
            <p14:sldId id="375"/>
            <p14:sldId id="264"/>
            <p14:sldId id="376"/>
            <p14:sldId id="268"/>
            <p14:sldId id="377"/>
            <p14:sldId id="265"/>
            <p14:sldId id="378"/>
            <p14:sldId id="269"/>
            <p14:sldId id="379"/>
            <p14:sldId id="270"/>
            <p14:sldId id="271"/>
            <p14:sldId id="272"/>
            <p14:sldId id="380"/>
          </p14:sldIdLst>
        </p14:section>
        <p14:section name="2 Listen!" id="{625D0714-83CC-1C49-9823-011DE7345D95}">
          <p14:sldIdLst>
            <p14:sldId id="288"/>
            <p14:sldId id="1004"/>
          </p14:sldIdLst>
        </p14:section>
        <p14:section name="3 The Angels' Moment in the Sun" id="{8C1240A8-1F73-4F45-BE59-FEE5E366ED1E}">
          <p14:sldIdLst>
            <p14:sldId id="306"/>
            <p14:sldId id="381"/>
            <p14:sldId id="290"/>
            <p14:sldId id="382"/>
            <p14:sldId id="291"/>
            <p14:sldId id="383"/>
            <p14:sldId id="292"/>
            <p14:sldId id="384"/>
            <p14:sldId id="293"/>
            <p14:sldId id="385"/>
            <p14:sldId id="308"/>
            <p14:sldId id="386"/>
            <p14:sldId id="295"/>
            <p14:sldId id="387"/>
            <p14:sldId id="296"/>
            <p14:sldId id="388"/>
            <p14:sldId id="298"/>
            <p14:sldId id="389"/>
            <p14:sldId id="299"/>
            <p14:sldId id="390"/>
            <p14:sldId id="300"/>
            <p14:sldId id="391"/>
            <p14:sldId id="301"/>
            <p14:sldId id="392"/>
          </p14:sldIdLst>
        </p14:section>
        <p14:section name="4 Law" id="{058312A2-E402-F149-BE6B-F85EC6C372A4}">
          <p14:sldIdLst>
            <p14:sldId id="309"/>
            <p14:sldId id="393"/>
            <p14:sldId id="311"/>
            <p14:sldId id="394"/>
            <p14:sldId id="325"/>
            <p14:sldId id="395"/>
            <p14:sldId id="1005"/>
            <p14:sldId id="1006"/>
            <p14:sldId id="1007"/>
            <p14:sldId id="1008"/>
          </p14:sldIdLst>
        </p14:section>
        <p14:section name="5 Ex Paradiso" id="{DAD7BB95-6F4A-B943-BFFA-E523E004A7C9}">
          <p14:sldIdLst>
            <p14:sldId id="326"/>
            <p14:sldId id="396"/>
            <p14:sldId id="328"/>
            <p14:sldId id="397"/>
            <p14:sldId id="329"/>
            <p14:sldId id="398"/>
            <p14:sldId id="331"/>
            <p14:sldId id="399"/>
            <p14:sldId id="332"/>
            <p14:sldId id="400"/>
            <p14:sldId id="334"/>
            <p14:sldId id="401"/>
            <p14:sldId id="335"/>
            <p14:sldId id="402"/>
            <p14:sldId id="337"/>
            <p14:sldId id="403"/>
            <p14:sldId id="338"/>
            <p14:sldId id="404"/>
            <p14:sldId id="340"/>
            <p14:sldId id="405"/>
            <p14:sldId id="341"/>
            <p14:sldId id="406"/>
            <p14:sldId id="343"/>
            <p14:sldId id="1010"/>
            <p14:sldId id="1009"/>
            <p14:sldId id="1011"/>
            <p14:sldId id="407"/>
          </p14:sldIdLst>
        </p14:section>
        <p14:section name="6 The Maker of the Stories" id="{3FC3BB66-46EC-7E42-88EC-6D7D76B04BBB}">
          <p14:sldIdLst>
            <p14:sldId id="346"/>
            <p14:sldId id="408"/>
            <p14:sldId id="348"/>
            <p14:sldId id="409"/>
            <p14:sldId id="349"/>
            <p14:sldId id="410"/>
            <p14:sldId id="351"/>
            <p14:sldId id="411"/>
            <p14:sldId id="352"/>
            <p14:sldId id="412"/>
            <p14:sldId id="365"/>
            <p14:sldId id="413"/>
            <p14:sldId id="354"/>
            <p14:sldId id="414"/>
            <p14:sldId id="355"/>
            <p14:sldId id="415"/>
          </p14:sldIdLst>
        </p14:section>
        <p14:section name="7 Wandered" id="{888511B1-B2B0-E744-BCDE-C77E4DFF7992}">
          <p14:sldIdLst>
            <p14:sldId id="416"/>
            <p14:sldId id="417"/>
            <p14:sldId id="418"/>
            <p14:sldId id="419"/>
            <p14:sldId id="420"/>
            <p14:sldId id="421"/>
            <p14:sldId id="422"/>
            <p14:sldId id="423"/>
            <p14:sldId id="424"/>
            <p14:sldId id="425"/>
            <p14:sldId id="426"/>
            <p14:sldId id="427"/>
            <p14:sldId id="428"/>
            <p14:sldId id="429"/>
          </p14:sldIdLst>
        </p14:section>
        <p14:section name="8 Take Care, Pt. 1" id="{B06BB25D-165E-8845-ADF9-27CAD5CFDA64}">
          <p14:sldIdLst>
            <p14:sldId id="430"/>
            <p14:sldId id="431"/>
            <p14:sldId id="432"/>
            <p14:sldId id="433"/>
            <p14:sldId id="434"/>
            <p14:sldId id="435"/>
            <p14:sldId id="436"/>
            <p14:sldId id="437"/>
            <p14:sldId id="438"/>
            <p14:sldId id="439"/>
            <p14:sldId id="440"/>
            <p14:sldId id="441"/>
            <p14:sldId id="444"/>
            <p14:sldId id="445"/>
            <p14:sldId id="442"/>
            <p14:sldId id="443"/>
            <p14:sldId id="446"/>
            <p14:sldId id="447"/>
            <p14:sldId id="448"/>
            <p14:sldId id="449"/>
            <p14:sldId id="450"/>
            <p14:sldId id="451"/>
            <p14:sldId id="452"/>
            <p14:sldId id="453"/>
          </p14:sldIdLst>
        </p14:section>
        <p14:section name="9 Sword" id="{1FFED4C5-EC03-D344-8FF1-86211A6EAC08}">
          <p14:sldIdLst>
            <p14:sldId id="454"/>
            <p14:sldId id="455"/>
            <p14:sldId id="456"/>
            <p14:sldId id="457"/>
            <p14:sldId id="458"/>
            <p14:sldId id="459"/>
            <p14:sldId id="460"/>
            <p14:sldId id="461"/>
            <p14:sldId id="462"/>
            <p14:sldId id="463"/>
            <p14:sldId id="464"/>
            <p14:sldId id="465"/>
            <p14:sldId id="466"/>
            <p14:sldId id="467"/>
          </p14:sldIdLst>
        </p14:section>
        <p14:section name="10 Peace on Earth" id="{EEE53729-B8CE-5C40-9E93-B02E75E148F6}">
          <p14:sldIdLst>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Lst>
        </p14:section>
        <p14:section name="11 The ABCs of Theology" id="{FDC94049-FFB3-974B-9EA9-BFB2AE58AB76}">
          <p14:sldIdLst>
            <p14:sldId id="510"/>
            <p14:sldId id="511"/>
            <p14:sldId id="512"/>
            <p14:sldId id="513"/>
            <p14:sldId id="514"/>
            <p14:sldId id="515"/>
            <p14:sldId id="516"/>
            <p14:sldId id="517"/>
            <p14:sldId id="518"/>
            <p14:sldId id="519"/>
            <p14:sldId id="520"/>
            <p14:sldId id="521"/>
            <p14:sldId id="522"/>
            <p14:sldId id="523"/>
            <p14:sldId id="526"/>
            <p14:sldId id="527"/>
            <p14:sldId id="528"/>
            <p14:sldId id="529"/>
            <p14:sldId id="530"/>
            <p14:sldId id="531"/>
          </p14:sldIdLst>
        </p14:section>
        <p14:section name="12 Wilderness" id="{56A25186-F85B-4C41-B896-F788EE868951}">
          <p14:sldIdLst>
            <p14:sldId id="532"/>
            <p14:sldId id="533"/>
            <p14:sldId id="534"/>
            <p14:sldId id="535"/>
            <p14:sldId id="536"/>
            <p14:sldId id="537"/>
            <p14:sldId id="538"/>
            <p14:sldId id="539"/>
            <p14:sldId id="540"/>
            <p14:sldId id="541"/>
            <p14:sldId id="542"/>
            <p14:sldId id="543"/>
            <p14:sldId id="544"/>
            <p14:sldId id="545"/>
            <p14:sldId id="546"/>
            <p14:sldId id="1013"/>
            <p14:sldId id="1012"/>
            <p14:sldId id="547"/>
            <p14:sldId id="548"/>
            <p14:sldId id="549"/>
            <p14:sldId id="550"/>
            <p14:sldId id="551"/>
            <p14:sldId id="554"/>
            <p14:sldId id="555"/>
          </p14:sldIdLst>
        </p14:section>
        <p14:section name="13 In the Past, Pts. 1 and 2" id="{CE1B4CB1-2F52-E94F-875D-5D945D077032}">
          <p14:sldIdLst>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Lst>
        </p14:section>
        <p14:section name="14 Death and Melchizedek" id="{C274CA8E-0AF6-1A41-B9BC-61046275C6D2}">
          <p14:sldIdLst>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598"/>
            <p14:sldId id="599"/>
            <p14:sldId id="600"/>
            <p14:sldId id="601"/>
            <p14:sldId id="602"/>
            <p14:sldId id="603"/>
            <p14:sldId id="992"/>
            <p14:sldId id="994"/>
            <p14:sldId id="993"/>
            <p14:sldId id="995"/>
          </p14:sldIdLst>
        </p14:section>
        <p14:section name="15 Shadows" id="{EADCA8CE-7581-684E-85CB-BDF76E0E249A}">
          <p14:sldIdLst>
            <p14:sldId id="996"/>
            <p14:sldId id="997"/>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Lst>
        </p14:section>
        <p14:section name="16 Wondered" id="{98431584-E5AC-C743-922E-583E43E77258}">
          <p14:sldIdLst>
            <p14:sldId id="627"/>
            <p14:sldId id="628"/>
            <p14:sldId id="629"/>
            <p14:sldId id="630"/>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Lst>
        </p14:section>
        <p14:section name="17 The Old" id="{18D139CA-1D61-2541-9BE6-FE989778C95A}">
          <p14:sldIdLst>
            <p14:sldId id="651"/>
            <p14:sldId id="652"/>
            <p14:sldId id="653"/>
            <p14:sldId id="654"/>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675"/>
            <p14:sldId id="676"/>
            <p14:sldId id="677"/>
            <p14:sldId id="707"/>
            <p14:sldId id="673"/>
            <p14:sldId id="706"/>
            <p14:sldId id="679"/>
            <p14:sldId id="705"/>
            <p14:sldId id="681"/>
            <p14:sldId id="704"/>
            <p14:sldId id="683"/>
            <p14:sldId id="703"/>
            <p14:sldId id="685"/>
            <p14:sldId id="708"/>
            <p14:sldId id="687"/>
            <p14:sldId id="702"/>
            <p14:sldId id="688"/>
            <p14:sldId id="701"/>
            <p14:sldId id="691"/>
            <p14:sldId id="696"/>
            <p14:sldId id="700"/>
            <p14:sldId id="693"/>
            <p14:sldId id="697"/>
            <p14:sldId id="694"/>
            <p14:sldId id="695"/>
            <p14:sldId id="699"/>
            <p14:sldId id="698"/>
            <p14:sldId id="709"/>
          </p14:sldIdLst>
        </p14:section>
        <p14:section name="18 The New" id="{940E864D-F44E-DD4D-B7B3-117C6872893C}">
          <p14:sldIdLst>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60"/>
            <p14:sldId id="731"/>
            <p14:sldId id="732"/>
            <p14:sldId id="761"/>
            <p14:sldId id="733"/>
            <p14:sldId id="734"/>
            <p14:sldId id="735"/>
            <p14:sldId id="736"/>
            <p14:sldId id="737"/>
            <p14:sldId id="738"/>
            <p14:sldId id="739"/>
            <p14:sldId id="740"/>
            <p14:sldId id="741"/>
            <p14:sldId id="742"/>
            <p14:sldId id="743"/>
            <p14:sldId id="762"/>
            <p14:sldId id="763"/>
          </p14:sldIdLst>
        </p14:section>
        <p14:section name="19 For Heaven's Sake" id="{7FA75A11-7BBB-934B-A900-D13B880CB5FD}">
          <p14:sldIdLst>
            <p14:sldId id="764"/>
            <p14:sldId id="765"/>
            <p14:sldId id="766"/>
            <p14:sldId id="767"/>
            <p14:sldId id="768"/>
            <p14:sldId id="769"/>
            <p14:sldId id="770"/>
            <p14:sldId id="771"/>
            <p14:sldId id="772"/>
            <p14:sldId id="773"/>
            <p14:sldId id="774"/>
            <p14:sldId id="775"/>
            <p14:sldId id="776"/>
            <p14:sldId id="777"/>
          </p14:sldIdLst>
        </p14:section>
        <p14:section name="20 Fury" id="{DF655D5A-7459-EF4C-A648-32BC9CB9CBAC}">
          <p14:sldIdLst>
            <p14:sldId id="778"/>
            <p14:sldId id="779"/>
            <p14:sldId id="780"/>
            <p14:sldId id="781"/>
            <p14:sldId id="782"/>
            <p14:sldId id="783"/>
            <p14:sldId id="784"/>
            <p14:sldId id="785"/>
          </p14:sldIdLst>
        </p14:section>
        <p14:section name="21 In the Past, Pt 3" id="{60A27FF7-11E1-DA42-A71A-DF2D2FA35B20}">
          <p14:sldIdLst>
            <p14:sldId id="786"/>
            <p14:sldId id="787"/>
            <p14:sldId id="788"/>
            <p14:sldId id="789"/>
            <p14:sldId id="790"/>
            <p14:sldId id="791"/>
            <p14:sldId id="792"/>
            <p14:sldId id="793"/>
            <p14:sldId id="794"/>
            <p14:sldId id="795"/>
            <p14:sldId id="796"/>
            <p14:sldId id="797"/>
          </p14:sldIdLst>
        </p14:section>
        <p14:section name="22 By Faith" id="{207CDF9A-B2B4-C645-AE7B-EC95C5E048B6}">
          <p14:sldIdLst>
            <p14:sldId id="798"/>
            <p14:sldId id="799"/>
            <p14:sldId id="800"/>
            <p14:sldId id="801"/>
            <p14:sldId id="802"/>
            <p14:sldId id="803"/>
            <p14:sldId id="804"/>
            <p14:sldId id="805"/>
            <p14:sldId id="806"/>
            <p14:sldId id="807"/>
            <p14:sldId id="808"/>
            <p14:sldId id="809"/>
            <p14:sldId id="810"/>
            <p14:sldId id="811"/>
            <p14:sldId id="812"/>
            <p14:sldId id="813"/>
            <p14:sldId id="816"/>
            <p14:sldId id="817"/>
            <p14:sldId id="818"/>
            <p14:sldId id="819"/>
            <p14:sldId id="820"/>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4"/>
            <p14:sldId id="855"/>
            <p14:sldId id="853"/>
            <p14:sldId id="856"/>
            <p14:sldId id="857"/>
          </p14:sldIdLst>
        </p14:section>
        <p14:section name="23 Run Like Heaven" id="{0EB1C690-0FAA-DA4A-9A4B-18D2E02D029C}">
          <p14:sldIdLst>
            <p14:sldId id="858"/>
            <p14:sldId id="859"/>
            <p14:sldId id="860"/>
            <p14:sldId id="861"/>
            <p14:sldId id="862"/>
            <p14:sldId id="863"/>
            <p14:sldId id="864"/>
            <p14:sldId id="865"/>
            <p14:sldId id="866"/>
            <p14:sldId id="867"/>
            <p14:sldId id="868"/>
            <p14:sldId id="869"/>
            <p14:sldId id="870"/>
            <p14:sldId id="871"/>
            <p14:sldId id="872"/>
            <p14:sldId id="873"/>
            <p14:sldId id="874"/>
            <p14:sldId id="875"/>
            <p14:sldId id="876"/>
            <p14:sldId id="877"/>
            <p14:sldId id="878"/>
            <p14:sldId id="879"/>
            <p14:sldId id="880"/>
            <p14:sldId id="881"/>
            <p14:sldId id="882"/>
            <p14:sldId id="883"/>
            <p14:sldId id="884"/>
            <p14:sldId id="885"/>
            <p14:sldId id="888"/>
            <p14:sldId id="886"/>
            <p14:sldId id="887"/>
          </p14:sldIdLst>
        </p14:section>
        <p14:section name="24 Two Mountains" id="{EC2C0A84-BDF2-4A41-AC4E-A4EA969B46CC}">
          <p14:sldIdLst>
            <p14:sldId id="889"/>
            <p14:sldId id="890"/>
            <p14:sldId id="891"/>
            <p14:sldId id="892"/>
            <p14:sldId id="893"/>
            <p14:sldId id="894"/>
            <p14:sldId id="895"/>
            <p14:sldId id="896"/>
            <p14:sldId id="897"/>
            <p14:sldId id="898"/>
            <p14:sldId id="899"/>
            <p14:sldId id="900"/>
            <p14:sldId id="901"/>
            <p14:sldId id="902"/>
            <p14:sldId id="903"/>
            <p14:sldId id="904"/>
            <p14:sldId id="905"/>
            <p14:sldId id="906"/>
            <p14:sldId id="907"/>
            <p14:sldId id="908"/>
          </p14:sldIdLst>
        </p14:section>
        <p14:section name="25 Kingdom" id="{932FECC8-BD70-B84C-9ABF-081A5DDDAFBD}">
          <p14:sldIdLst>
            <p14:sldId id="909"/>
            <p14:sldId id="910"/>
            <p14:sldId id="911"/>
            <p14:sldId id="912"/>
            <p14:sldId id="913"/>
            <p14:sldId id="914"/>
            <p14:sldId id="915"/>
            <p14:sldId id="916"/>
            <p14:sldId id="917"/>
            <p14:sldId id="918"/>
            <p14:sldId id="919"/>
            <p14:sldId id="920"/>
            <p14:sldId id="921"/>
            <p14:sldId id="922"/>
            <p14:sldId id="923"/>
            <p14:sldId id="924"/>
          </p14:sldIdLst>
        </p14:section>
        <p14:section name="26 Take Care, Pt 2" id="{040A2AE8-EF0A-4748-845D-7F03F07242DC}">
          <p14:sldIdLst>
            <p14:sldId id="925"/>
            <p14:sldId id="926"/>
            <p14:sldId id="927"/>
            <p14:sldId id="928"/>
            <p14:sldId id="929"/>
            <p14:sldId id="930"/>
            <p14:sldId id="931"/>
            <p14:sldId id="932"/>
            <p14:sldId id="933"/>
            <p14:sldId id="934"/>
            <p14:sldId id="935"/>
            <p14:sldId id="936"/>
            <p14:sldId id="937"/>
            <p14:sldId id="938"/>
          </p14:sldIdLst>
        </p14:section>
        <p14:section name="27 Further Up, Further In" id="{AF5F1609-0CA6-FA47-AF8E-AA66CD6BDFB9}">
          <p14:sldIdLst>
            <p14:sldId id="939"/>
            <p14:sldId id="940"/>
            <p14:sldId id="941"/>
            <p14:sldId id="942"/>
            <p14:sldId id="943"/>
            <p14:sldId id="944"/>
            <p14:sldId id="945"/>
            <p14:sldId id="946"/>
            <p14:sldId id="947"/>
            <p14:sldId id="948"/>
            <p14:sldId id="949"/>
            <p14:sldId id="950"/>
            <p14:sldId id="951"/>
            <p14:sldId id="952"/>
            <p14:sldId id="953"/>
            <p14:sldId id="954"/>
            <p14:sldId id="955"/>
            <p14:sldId id="965"/>
            <p14:sldId id="966"/>
            <p14:sldId id="956"/>
            <p14:sldId id="957"/>
            <p14:sldId id="958"/>
            <p14:sldId id="959"/>
            <p14:sldId id="960"/>
            <p14:sldId id="961"/>
            <p14:sldId id="962"/>
            <p14:sldId id="963"/>
            <p14:sldId id="964"/>
          </p14:sldIdLst>
        </p14:section>
        <p14:section name="The Word (And Afterword)" id="{118BD4E1-C2C7-6241-AAD9-BD72AC935BA2}">
          <p14:sldIdLst>
            <p14:sldId id="967"/>
            <p14:sldId id="968"/>
            <p14:sldId id="969"/>
            <p14:sldId id="970"/>
            <p14:sldId id="971"/>
            <p14:sldId id="972"/>
            <p14:sldId id="973"/>
            <p14:sldId id="974"/>
            <p14:sldId id="975"/>
            <p14:sldId id="976"/>
            <p14:sldId id="977"/>
            <p14:sldId id="978"/>
            <p14:sldId id="979"/>
            <p14:sldId id="980"/>
            <p14:sldId id="981"/>
            <p14:sldId id="982"/>
            <p14:sldId id="983"/>
            <p14:sldId id="986"/>
            <p14:sldId id="987"/>
            <p14:sldId id="988"/>
            <p14:sldId id="989"/>
            <p14:sldId id="9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626A"/>
    <a:srgbClr val="6A6C73"/>
    <a:srgbClr val="C1A872"/>
    <a:srgbClr val="AD9768"/>
    <a:srgbClr val="9E8B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2"/>
    <p:restoredTop sz="93646"/>
  </p:normalViewPr>
  <p:slideViewPr>
    <p:cSldViewPr snapToGrid="0" snapToObjects="1">
      <p:cViewPr varScale="1">
        <p:scale>
          <a:sx n="106" d="100"/>
          <a:sy n="106" d="100"/>
        </p:scale>
        <p:origin x="19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59" Type="http://schemas.openxmlformats.org/officeDocument/2006/relationships/slide" Target="slides/slide458.xml"/><Relationship Id="rId510" Type="http://schemas.openxmlformats.org/officeDocument/2006/relationships/slide" Target="slides/slide509.xml"/><Relationship Id="rId511" Type="http://schemas.openxmlformats.org/officeDocument/2006/relationships/slide" Target="slides/slide510.xml"/><Relationship Id="rId512" Type="http://schemas.openxmlformats.org/officeDocument/2006/relationships/slide" Target="slides/slide51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13" Type="http://schemas.openxmlformats.org/officeDocument/2006/relationships/slide" Target="slides/slide512.xml"/><Relationship Id="rId514" Type="http://schemas.openxmlformats.org/officeDocument/2006/relationships/slide" Target="slides/slide513.xml"/><Relationship Id="rId515" Type="http://schemas.openxmlformats.org/officeDocument/2006/relationships/slide" Target="slides/slide514.xml"/><Relationship Id="rId516" Type="http://schemas.openxmlformats.org/officeDocument/2006/relationships/slide" Target="slides/slide515.xml"/><Relationship Id="rId517" Type="http://schemas.openxmlformats.org/officeDocument/2006/relationships/slide" Target="slides/slide516.xml"/><Relationship Id="rId518" Type="http://schemas.openxmlformats.org/officeDocument/2006/relationships/slide" Target="slides/slide517.xml"/><Relationship Id="rId519" Type="http://schemas.openxmlformats.org/officeDocument/2006/relationships/slide" Target="slides/slide51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460" Type="http://schemas.openxmlformats.org/officeDocument/2006/relationships/slide" Target="slides/slide459.xml"/><Relationship Id="rId461" Type="http://schemas.openxmlformats.org/officeDocument/2006/relationships/slide" Target="slides/slide460.xml"/><Relationship Id="rId462" Type="http://schemas.openxmlformats.org/officeDocument/2006/relationships/slide" Target="slides/slide461.xml"/><Relationship Id="rId463" Type="http://schemas.openxmlformats.org/officeDocument/2006/relationships/slide" Target="slides/slide462.xml"/><Relationship Id="rId464" Type="http://schemas.openxmlformats.org/officeDocument/2006/relationships/slide" Target="slides/slide463.xml"/><Relationship Id="rId465" Type="http://schemas.openxmlformats.org/officeDocument/2006/relationships/slide" Target="slides/slide464.xml"/><Relationship Id="rId466" Type="http://schemas.openxmlformats.org/officeDocument/2006/relationships/slide" Target="slides/slide465.xml"/><Relationship Id="rId467" Type="http://schemas.openxmlformats.org/officeDocument/2006/relationships/slide" Target="slides/slide466.xml"/><Relationship Id="rId468" Type="http://schemas.openxmlformats.org/officeDocument/2006/relationships/slide" Target="slides/slide467.xml"/><Relationship Id="rId469" Type="http://schemas.openxmlformats.org/officeDocument/2006/relationships/slide" Target="slides/slide468.xml"/><Relationship Id="rId520" Type="http://schemas.openxmlformats.org/officeDocument/2006/relationships/slide" Target="slides/slide519.xml"/><Relationship Id="rId521" Type="http://schemas.openxmlformats.org/officeDocument/2006/relationships/slide" Target="slides/slide520.xml"/><Relationship Id="rId522" Type="http://schemas.openxmlformats.org/officeDocument/2006/relationships/slide" Target="slides/slide52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23" Type="http://schemas.openxmlformats.org/officeDocument/2006/relationships/slide" Target="slides/slide522.xml"/><Relationship Id="rId524" Type="http://schemas.openxmlformats.org/officeDocument/2006/relationships/slide" Target="slides/slide523.xml"/><Relationship Id="rId525" Type="http://schemas.openxmlformats.org/officeDocument/2006/relationships/slide" Target="slides/slide524.xml"/><Relationship Id="rId526" Type="http://schemas.openxmlformats.org/officeDocument/2006/relationships/slide" Target="slides/slide525.xml"/><Relationship Id="rId527" Type="http://schemas.openxmlformats.org/officeDocument/2006/relationships/slide" Target="slides/slide526.xml"/><Relationship Id="rId528" Type="http://schemas.openxmlformats.org/officeDocument/2006/relationships/slide" Target="slides/slide527.xml"/><Relationship Id="rId529" Type="http://schemas.openxmlformats.org/officeDocument/2006/relationships/slide" Target="slides/slide52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70" Type="http://schemas.openxmlformats.org/officeDocument/2006/relationships/slide" Target="slides/slide469.xml"/><Relationship Id="rId471" Type="http://schemas.openxmlformats.org/officeDocument/2006/relationships/slide" Target="slides/slide470.xml"/><Relationship Id="rId472" Type="http://schemas.openxmlformats.org/officeDocument/2006/relationships/slide" Target="slides/slide471.xml"/><Relationship Id="rId473" Type="http://schemas.openxmlformats.org/officeDocument/2006/relationships/slide" Target="slides/slide472.xml"/><Relationship Id="rId474" Type="http://schemas.openxmlformats.org/officeDocument/2006/relationships/slide" Target="slides/slide473.xml"/><Relationship Id="rId475" Type="http://schemas.openxmlformats.org/officeDocument/2006/relationships/slide" Target="slides/slide474.xml"/><Relationship Id="rId476" Type="http://schemas.openxmlformats.org/officeDocument/2006/relationships/slide" Target="slides/slide475.xml"/><Relationship Id="rId477" Type="http://schemas.openxmlformats.org/officeDocument/2006/relationships/slide" Target="slides/slide476.xml"/><Relationship Id="rId478" Type="http://schemas.openxmlformats.org/officeDocument/2006/relationships/slide" Target="slides/slide477.xml"/><Relationship Id="rId479" Type="http://schemas.openxmlformats.org/officeDocument/2006/relationships/slide" Target="slides/slide478.xml"/><Relationship Id="rId530" Type="http://schemas.openxmlformats.org/officeDocument/2006/relationships/slide" Target="slides/slide529.xml"/><Relationship Id="rId531" Type="http://schemas.openxmlformats.org/officeDocument/2006/relationships/slide" Target="slides/slide530.xml"/><Relationship Id="rId532" Type="http://schemas.openxmlformats.org/officeDocument/2006/relationships/slide" Target="slides/slide53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33" Type="http://schemas.openxmlformats.org/officeDocument/2006/relationships/slide" Target="slides/slide532.xml"/><Relationship Id="rId534" Type="http://schemas.openxmlformats.org/officeDocument/2006/relationships/slide" Target="slides/slide533.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535" Type="http://schemas.openxmlformats.org/officeDocument/2006/relationships/slide" Target="slides/slide534.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536" Type="http://schemas.openxmlformats.org/officeDocument/2006/relationships/slide" Target="slides/slide535.xml"/><Relationship Id="rId537" Type="http://schemas.openxmlformats.org/officeDocument/2006/relationships/slide" Target="slides/slide536.xml"/><Relationship Id="rId538" Type="http://schemas.openxmlformats.org/officeDocument/2006/relationships/slide" Target="slides/slide537.xml"/><Relationship Id="rId539" Type="http://schemas.openxmlformats.org/officeDocument/2006/relationships/slide" Target="slides/slide53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480" Type="http://schemas.openxmlformats.org/officeDocument/2006/relationships/slide" Target="slides/slide479.xml"/><Relationship Id="rId481" Type="http://schemas.openxmlformats.org/officeDocument/2006/relationships/slide" Target="slides/slide480.xml"/><Relationship Id="rId482" Type="http://schemas.openxmlformats.org/officeDocument/2006/relationships/slide" Target="slides/slide481.xml"/><Relationship Id="rId483" Type="http://schemas.openxmlformats.org/officeDocument/2006/relationships/slide" Target="slides/slide482.xml"/><Relationship Id="rId484" Type="http://schemas.openxmlformats.org/officeDocument/2006/relationships/slide" Target="slides/slide483.xml"/><Relationship Id="rId485" Type="http://schemas.openxmlformats.org/officeDocument/2006/relationships/slide" Target="slides/slide484.xml"/><Relationship Id="rId486" Type="http://schemas.openxmlformats.org/officeDocument/2006/relationships/slide" Target="slides/slide485.xml"/><Relationship Id="rId487" Type="http://schemas.openxmlformats.org/officeDocument/2006/relationships/slide" Target="slides/slide486.xml"/><Relationship Id="rId488" Type="http://schemas.openxmlformats.org/officeDocument/2006/relationships/slide" Target="slides/slide487.xml"/><Relationship Id="rId489" Type="http://schemas.openxmlformats.org/officeDocument/2006/relationships/slide" Target="slides/slide488.xml"/><Relationship Id="rId540" Type="http://schemas.openxmlformats.org/officeDocument/2006/relationships/slide" Target="slides/slide539.xml"/><Relationship Id="rId541" Type="http://schemas.openxmlformats.org/officeDocument/2006/relationships/slide" Target="slides/slide540.xml"/><Relationship Id="rId542" Type="http://schemas.openxmlformats.org/officeDocument/2006/relationships/slide" Target="slides/slide54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543" Type="http://schemas.openxmlformats.org/officeDocument/2006/relationships/slide" Target="slides/slide542.xml"/><Relationship Id="rId544" Type="http://schemas.openxmlformats.org/officeDocument/2006/relationships/slide" Target="slides/slide543.xml"/><Relationship Id="rId545" Type="http://schemas.openxmlformats.org/officeDocument/2006/relationships/slide" Target="slides/slide544.xml"/><Relationship Id="rId546" Type="http://schemas.openxmlformats.org/officeDocument/2006/relationships/slide" Target="slides/slide545.xml"/><Relationship Id="rId547" Type="http://schemas.openxmlformats.org/officeDocument/2006/relationships/slide" Target="slides/slide546.xml"/><Relationship Id="rId548" Type="http://schemas.openxmlformats.org/officeDocument/2006/relationships/slide" Target="slides/slide547.xml"/><Relationship Id="rId549" Type="http://schemas.openxmlformats.org/officeDocument/2006/relationships/slide" Target="slides/slide548.xml"/><Relationship Id="rId600" Type="http://schemas.openxmlformats.org/officeDocument/2006/relationships/slide" Target="slides/slide599.xml"/><Relationship Id="rId601" Type="http://schemas.openxmlformats.org/officeDocument/2006/relationships/slide" Target="slides/slide600.xml"/><Relationship Id="rId602" Type="http://schemas.openxmlformats.org/officeDocument/2006/relationships/slide" Target="slides/slide601.xml"/><Relationship Id="rId603" Type="http://schemas.openxmlformats.org/officeDocument/2006/relationships/slide" Target="slides/slide602.xml"/><Relationship Id="rId604" Type="http://schemas.openxmlformats.org/officeDocument/2006/relationships/slide" Target="slides/slide603.xml"/><Relationship Id="rId605" Type="http://schemas.openxmlformats.org/officeDocument/2006/relationships/slide" Target="slides/slide604.xml"/><Relationship Id="rId606" Type="http://schemas.openxmlformats.org/officeDocument/2006/relationships/slide" Target="slides/slide605.xml"/><Relationship Id="rId607" Type="http://schemas.openxmlformats.org/officeDocument/2006/relationships/slide" Target="slides/slide606.xml"/><Relationship Id="rId608" Type="http://schemas.openxmlformats.org/officeDocument/2006/relationships/slide" Target="slides/slide607.xml"/><Relationship Id="rId609" Type="http://schemas.openxmlformats.org/officeDocument/2006/relationships/slide" Target="slides/slide60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490" Type="http://schemas.openxmlformats.org/officeDocument/2006/relationships/slide" Target="slides/slide489.xml"/><Relationship Id="rId491" Type="http://schemas.openxmlformats.org/officeDocument/2006/relationships/slide" Target="slides/slide490.xml"/><Relationship Id="rId492" Type="http://schemas.openxmlformats.org/officeDocument/2006/relationships/slide" Target="slides/slide491.xml"/><Relationship Id="rId493" Type="http://schemas.openxmlformats.org/officeDocument/2006/relationships/slide" Target="slides/slide492.xml"/><Relationship Id="rId494" Type="http://schemas.openxmlformats.org/officeDocument/2006/relationships/slide" Target="slides/slide493.xml"/><Relationship Id="rId495" Type="http://schemas.openxmlformats.org/officeDocument/2006/relationships/slide" Target="slides/slide494.xml"/><Relationship Id="rId496" Type="http://schemas.openxmlformats.org/officeDocument/2006/relationships/slide" Target="slides/slide495.xml"/><Relationship Id="rId497" Type="http://schemas.openxmlformats.org/officeDocument/2006/relationships/slide" Target="slides/slide496.xml"/><Relationship Id="rId498" Type="http://schemas.openxmlformats.org/officeDocument/2006/relationships/slide" Target="slides/slide497.xml"/><Relationship Id="rId499" Type="http://schemas.openxmlformats.org/officeDocument/2006/relationships/slide" Target="slides/slide49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50" Type="http://schemas.openxmlformats.org/officeDocument/2006/relationships/slide" Target="slides/slide549.xml"/><Relationship Id="rId551" Type="http://schemas.openxmlformats.org/officeDocument/2006/relationships/slide" Target="slides/slide550.xml"/><Relationship Id="rId552" Type="http://schemas.openxmlformats.org/officeDocument/2006/relationships/slide" Target="slides/slide551.xml"/><Relationship Id="rId553" Type="http://schemas.openxmlformats.org/officeDocument/2006/relationships/slide" Target="slides/slide552.xml"/><Relationship Id="rId554" Type="http://schemas.openxmlformats.org/officeDocument/2006/relationships/slide" Target="slides/slide553.xml"/><Relationship Id="rId555" Type="http://schemas.openxmlformats.org/officeDocument/2006/relationships/slide" Target="slides/slide554.xml"/><Relationship Id="rId556" Type="http://schemas.openxmlformats.org/officeDocument/2006/relationships/slide" Target="slides/slide555.xml"/><Relationship Id="rId557" Type="http://schemas.openxmlformats.org/officeDocument/2006/relationships/slide" Target="slides/slide556.xml"/><Relationship Id="rId558" Type="http://schemas.openxmlformats.org/officeDocument/2006/relationships/slide" Target="slides/slide557.xml"/><Relationship Id="rId559" Type="http://schemas.openxmlformats.org/officeDocument/2006/relationships/slide" Target="slides/slide558.xml"/><Relationship Id="rId610" Type="http://schemas.openxmlformats.org/officeDocument/2006/relationships/slide" Target="slides/slide609.xml"/><Relationship Id="rId611" Type="http://schemas.openxmlformats.org/officeDocument/2006/relationships/slide" Target="slides/slide610.xml"/><Relationship Id="rId612" Type="http://schemas.openxmlformats.org/officeDocument/2006/relationships/slide" Target="slides/slide611.xml"/><Relationship Id="rId613" Type="http://schemas.openxmlformats.org/officeDocument/2006/relationships/slide" Target="slides/slide612.xml"/><Relationship Id="rId614" Type="http://schemas.openxmlformats.org/officeDocument/2006/relationships/slide" Target="slides/slide613.xml"/><Relationship Id="rId615" Type="http://schemas.openxmlformats.org/officeDocument/2006/relationships/slide" Target="slides/slide614.xml"/><Relationship Id="rId616" Type="http://schemas.openxmlformats.org/officeDocument/2006/relationships/slide" Target="slides/slide615.xml"/><Relationship Id="rId617" Type="http://schemas.openxmlformats.org/officeDocument/2006/relationships/slide" Target="slides/slide616.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618" Type="http://schemas.openxmlformats.org/officeDocument/2006/relationships/slide" Target="slides/slide617.xml"/><Relationship Id="rId619" Type="http://schemas.openxmlformats.org/officeDocument/2006/relationships/slide" Target="slides/slide61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560" Type="http://schemas.openxmlformats.org/officeDocument/2006/relationships/slide" Target="slides/slide559.xml"/><Relationship Id="rId561" Type="http://schemas.openxmlformats.org/officeDocument/2006/relationships/slide" Target="slides/slide560.xml"/><Relationship Id="rId562" Type="http://schemas.openxmlformats.org/officeDocument/2006/relationships/slide" Target="slides/slide561.xml"/><Relationship Id="rId563" Type="http://schemas.openxmlformats.org/officeDocument/2006/relationships/slide" Target="slides/slide562.xml"/><Relationship Id="rId564" Type="http://schemas.openxmlformats.org/officeDocument/2006/relationships/slide" Target="slides/slide563.xml"/><Relationship Id="rId565" Type="http://schemas.openxmlformats.org/officeDocument/2006/relationships/slide" Target="slides/slide564.xml"/><Relationship Id="rId566" Type="http://schemas.openxmlformats.org/officeDocument/2006/relationships/slide" Target="slides/slide565.xml"/><Relationship Id="rId567" Type="http://schemas.openxmlformats.org/officeDocument/2006/relationships/slide" Target="slides/slide566.xml"/><Relationship Id="rId568" Type="http://schemas.openxmlformats.org/officeDocument/2006/relationships/slide" Target="slides/slide567.xml"/><Relationship Id="rId569" Type="http://schemas.openxmlformats.org/officeDocument/2006/relationships/slide" Target="slides/slide568.xml"/><Relationship Id="rId620" Type="http://schemas.openxmlformats.org/officeDocument/2006/relationships/slide" Target="slides/slide619.xml"/><Relationship Id="rId621" Type="http://schemas.openxmlformats.org/officeDocument/2006/relationships/slide" Target="slides/slide620.xml"/><Relationship Id="rId622" Type="http://schemas.openxmlformats.org/officeDocument/2006/relationships/slide" Target="slides/slide621.xml"/><Relationship Id="rId623" Type="http://schemas.openxmlformats.org/officeDocument/2006/relationships/slide" Target="slides/slide622.xml"/><Relationship Id="rId624" Type="http://schemas.openxmlformats.org/officeDocument/2006/relationships/slide" Target="slides/slide623.xml"/><Relationship Id="rId625" Type="http://schemas.openxmlformats.org/officeDocument/2006/relationships/slide" Target="slides/slide624.xml"/><Relationship Id="rId626" Type="http://schemas.openxmlformats.org/officeDocument/2006/relationships/slide" Target="slides/slide625.xml"/><Relationship Id="rId627" Type="http://schemas.openxmlformats.org/officeDocument/2006/relationships/slide" Target="slides/slide626.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628" Type="http://schemas.openxmlformats.org/officeDocument/2006/relationships/slide" Target="slides/slide627.xml"/><Relationship Id="rId629" Type="http://schemas.openxmlformats.org/officeDocument/2006/relationships/slide" Target="slides/slide62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slide" Target="slides/slide399.xml"/><Relationship Id="rId401" Type="http://schemas.openxmlformats.org/officeDocument/2006/relationships/slide" Target="slides/slide400.xml"/><Relationship Id="rId402" Type="http://schemas.openxmlformats.org/officeDocument/2006/relationships/slide" Target="slides/slide401.xml"/><Relationship Id="rId403" Type="http://schemas.openxmlformats.org/officeDocument/2006/relationships/slide" Target="slides/slide402.xml"/><Relationship Id="rId404" Type="http://schemas.openxmlformats.org/officeDocument/2006/relationships/slide" Target="slides/slide403.xml"/><Relationship Id="rId405" Type="http://schemas.openxmlformats.org/officeDocument/2006/relationships/slide" Target="slides/slide404.xml"/><Relationship Id="rId406" Type="http://schemas.openxmlformats.org/officeDocument/2006/relationships/slide" Target="slides/slide405.xml"/><Relationship Id="rId407" Type="http://schemas.openxmlformats.org/officeDocument/2006/relationships/slide" Target="slides/slide406.xml"/><Relationship Id="rId408" Type="http://schemas.openxmlformats.org/officeDocument/2006/relationships/slide" Target="slides/slide407.xml"/><Relationship Id="rId409" Type="http://schemas.openxmlformats.org/officeDocument/2006/relationships/slide" Target="slides/slide40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570" Type="http://schemas.openxmlformats.org/officeDocument/2006/relationships/slide" Target="slides/slide569.xml"/><Relationship Id="rId571" Type="http://schemas.openxmlformats.org/officeDocument/2006/relationships/slide" Target="slides/slide570.xml"/><Relationship Id="rId572" Type="http://schemas.openxmlformats.org/officeDocument/2006/relationships/slide" Target="slides/slide571.xml"/><Relationship Id="rId573" Type="http://schemas.openxmlformats.org/officeDocument/2006/relationships/slide" Target="slides/slide572.xml"/><Relationship Id="rId574" Type="http://schemas.openxmlformats.org/officeDocument/2006/relationships/slide" Target="slides/slide573.xml"/><Relationship Id="rId575" Type="http://schemas.openxmlformats.org/officeDocument/2006/relationships/slide" Target="slides/slide574.xml"/><Relationship Id="rId576" Type="http://schemas.openxmlformats.org/officeDocument/2006/relationships/slide" Target="slides/slide575.xml"/><Relationship Id="rId577" Type="http://schemas.openxmlformats.org/officeDocument/2006/relationships/slide" Target="slides/slide576.xml"/><Relationship Id="rId578" Type="http://schemas.openxmlformats.org/officeDocument/2006/relationships/slide" Target="slides/slide577.xml"/><Relationship Id="rId579" Type="http://schemas.openxmlformats.org/officeDocument/2006/relationships/slide" Target="slides/slide578.xml"/><Relationship Id="rId630" Type="http://schemas.openxmlformats.org/officeDocument/2006/relationships/slide" Target="slides/slide629.xml"/><Relationship Id="rId631" Type="http://schemas.openxmlformats.org/officeDocument/2006/relationships/slide" Target="slides/slide630.xml"/><Relationship Id="rId632" Type="http://schemas.openxmlformats.org/officeDocument/2006/relationships/slide" Target="slides/slide631.xml"/><Relationship Id="rId633" Type="http://schemas.openxmlformats.org/officeDocument/2006/relationships/slide" Target="slides/slide632.xml"/><Relationship Id="rId634" Type="http://schemas.openxmlformats.org/officeDocument/2006/relationships/slide" Target="slides/slide633.xml"/><Relationship Id="rId635" Type="http://schemas.openxmlformats.org/officeDocument/2006/relationships/slide" Target="slides/slide634.xml"/><Relationship Id="rId636" Type="http://schemas.openxmlformats.org/officeDocument/2006/relationships/slide" Target="slides/slide635.xml"/><Relationship Id="rId637" Type="http://schemas.openxmlformats.org/officeDocument/2006/relationships/slide" Target="slides/slide636.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638" Type="http://schemas.openxmlformats.org/officeDocument/2006/relationships/slide" Target="slides/slide637.xml"/><Relationship Id="rId639" Type="http://schemas.openxmlformats.org/officeDocument/2006/relationships/slide" Target="slides/slide63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410" Type="http://schemas.openxmlformats.org/officeDocument/2006/relationships/slide" Target="slides/slide409.xml"/><Relationship Id="rId411" Type="http://schemas.openxmlformats.org/officeDocument/2006/relationships/slide" Target="slides/slide410.xml"/><Relationship Id="rId412" Type="http://schemas.openxmlformats.org/officeDocument/2006/relationships/slide" Target="slides/slide411.xml"/><Relationship Id="rId413" Type="http://schemas.openxmlformats.org/officeDocument/2006/relationships/slide" Target="slides/slide412.xml"/><Relationship Id="rId414" Type="http://schemas.openxmlformats.org/officeDocument/2006/relationships/slide" Target="slides/slide413.xml"/><Relationship Id="rId415" Type="http://schemas.openxmlformats.org/officeDocument/2006/relationships/slide" Target="slides/slide414.xml"/><Relationship Id="rId416" Type="http://schemas.openxmlformats.org/officeDocument/2006/relationships/slide" Target="slides/slide415.xml"/><Relationship Id="rId417" Type="http://schemas.openxmlformats.org/officeDocument/2006/relationships/slide" Target="slides/slide416.xml"/><Relationship Id="rId418" Type="http://schemas.openxmlformats.org/officeDocument/2006/relationships/slide" Target="slides/slide417.xml"/><Relationship Id="rId419" Type="http://schemas.openxmlformats.org/officeDocument/2006/relationships/slide" Target="slides/slide41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580" Type="http://schemas.openxmlformats.org/officeDocument/2006/relationships/slide" Target="slides/slide579.xml"/><Relationship Id="rId581" Type="http://schemas.openxmlformats.org/officeDocument/2006/relationships/slide" Target="slides/slide580.xml"/><Relationship Id="rId582" Type="http://schemas.openxmlformats.org/officeDocument/2006/relationships/slide" Target="slides/slide581.xml"/><Relationship Id="rId583" Type="http://schemas.openxmlformats.org/officeDocument/2006/relationships/slide" Target="slides/slide582.xml"/><Relationship Id="rId584" Type="http://schemas.openxmlformats.org/officeDocument/2006/relationships/slide" Target="slides/slide583.xml"/><Relationship Id="rId585" Type="http://schemas.openxmlformats.org/officeDocument/2006/relationships/slide" Target="slides/slide584.xml"/><Relationship Id="rId586" Type="http://schemas.openxmlformats.org/officeDocument/2006/relationships/slide" Target="slides/slide585.xml"/><Relationship Id="rId587" Type="http://schemas.openxmlformats.org/officeDocument/2006/relationships/slide" Target="slides/slide586.xml"/><Relationship Id="rId588" Type="http://schemas.openxmlformats.org/officeDocument/2006/relationships/slide" Target="slides/slide587.xml"/><Relationship Id="rId589" Type="http://schemas.openxmlformats.org/officeDocument/2006/relationships/slide" Target="slides/slide588.xml"/><Relationship Id="rId640" Type="http://schemas.openxmlformats.org/officeDocument/2006/relationships/slide" Target="slides/slide639.xml"/><Relationship Id="rId641" Type="http://schemas.openxmlformats.org/officeDocument/2006/relationships/slide" Target="slides/slide640.xml"/><Relationship Id="rId642" Type="http://schemas.openxmlformats.org/officeDocument/2006/relationships/slide" Target="slides/slide641.xml"/><Relationship Id="rId643" Type="http://schemas.openxmlformats.org/officeDocument/2006/relationships/slide" Target="slides/slide642.xml"/><Relationship Id="rId644" Type="http://schemas.openxmlformats.org/officeDocument/2006/relationships/slide" Target="slides/slide643.xml"/><Relationship Id="rId645" Type="http://schemas.openxmlformats.org/officeDocument/2006/relationships/slide" Target="slides/slide644.xml"/><Relationship Id="rId646" Type="http://schemas.openxmlformats.org/officeDocument/2006/relationships/slide" Target="slides/slide645.xml"/><Relationship Id="rId647" Type="http://schemas.openxmlformats.org/officeDocument/2006/relationships/slide" Target="slides/slide646.xml"/><Relationship Id="rId648" Type="http://schemas.openxmlformats.org/officeDocument/2006/relationships/slide" Target="slides/slide647.xml"/><Relationship Id="rId649" Type="http://schemas.openxmlformats.org/officeDocument/2006/relationships/slide" Target="slides/slide64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420" Type="http://schemas.openxmlformats.org/officeDocument/2006/relationships/slide" Target="slides/slide419.xml"/><Relationship Id="rId421" Type="http://schemas.openxmlformats.org/officeDocument/2006/relationships/slide" Target="slides/slide420.xml"/><Relationship Id="rId422" Type="http://schemas.openxmlformats.org/officeDocument/2006/relationships/slide" Target="slides/slide421.xml"/><Relationship Id="rId423" Type="http://schemas.openxmlformats.org/officeDocument/2006/relationships/slide" Target="slides/slide422.xml"/><Relationship Id="rId424" Type="http://schemas.openxmlformats.org/officeDocument/2006/relationships/slide" Target="slides/slide423.xml"/><Relationship Id="rId425" Type="http://schemas.openxmlformats.org/officeDocument/2006/relationships/slide" Target="slides/slide424.xml"/><Relationship Id="rId426" Type="http://schemas.openxmlformats.org/officeDocument/2006/relationships/slide" Target="slides/slide425.xml"/><Relationship Id="rId427" Type="http://schemas.openxmlformats.org/officeDocument/2006/relationships/slide" Target="slides/slide426.xml"/><Relationship Id="rId428" Type="http://schemas.openxmlformats.org/officeDocument/2006/relationships/slide" Target="slides/slide427.xml"/><Relationship Id="rId429" Type="http://schemas.openxmlformats.org/officeDocument/2006/relationships/slide" Target="slides/slide42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590" Type="http://schemas.openxmlformats.org/officeDocument/2006/relationships/slide" Target="slides/slide589.xml"/><Relationship Id="rId591" Type="http://schemas.openxmlformats.org/officeDocument/2006/relationships/slide" Target="slides/slide590.xml"/><Relationship Id="rId592" Type="http://schemas.openxmlformats.org/officeDocument/2006/relationships/slide" Target="slides/slide591.xml"/><Relationship Id="rId593" Type="http://schemas.openxmlformats.org/officeDocument/2006/relationships/slide" Target="slides/slide592.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594" Type="http://schemas.openxmlformats.org/officeDocument/2006/relationships/slide" Target="slides/slide593.xml"/><Relationship Id="rId595" Type="http://schemas.openxmlformats.org/officeDocument/2006/relationships/slide" Target="slides/slide594.xml"/><Relationship Id="rId596" Type="http://schemas.openxmlformats.org/officeDocument/2006/relationships/slide" Target="slides/slide595.xml"/><Relationship Id="rId597" Type="http://schemas.openxmlformats.org/officeDocument/2006/relationships/slide" Target="slides/slide596.xml"/><Relationship Id="rId598" Type="http://schemas.openxmlformats.org/officeDocument/2006/relationships/slide" Target="slides/slide597.xml"/><Relationship Id="rId599" Type="http://schemas.openxmlformats.org/officeDocument/2006/relationships/slide" Target="slides/slide598.xml"/><Relationship Id="rId650" Type="http://schemas.openxmlformats.org/officeDocument/2006/relationships/slide" Target="slides/slide649.xml"/><Relationship Id="rId651" Type="http://schemas.openxmlformats.org/officeDocument/2006/relationships/slide" Target="slides/slide650.xml"/><Relationship Id="rId652" Type="http://schemas.openxmlformats.org/officeDocument/2006/relationships/slide" Target="slides/slide651.xml"/><Relationship Id="rId653" Type="http://schemas.openxmlformats.org/officeDocument/2006/relationships/slide" Target="slides/slide652.xml"/><Relationship Id="rId654" Type="http://schemas.openxmlformats.org/officeDocument/2006/relationships/slide" Target="slides/slide653.xml"/><Relationship Id="rId655" Type="http://schemas.openxmlformats.org/officeDocument/2006/relationships/slide" Target="slides/slide654.xml"/><Relationship Id="rId656" Type="http://schemas.openxmlformats.org/officeDocument/2006/relationships/slide" Target="slides/slide655.xml"/><Relationship Id="rId657" Type="http://schemas.openxmlformats.org/officeDocument/2006/relationships/notesMaster" Target="notesMasters/notesMaster1.xml"/><Relationship Id="rId658" Type="http://schemas.openxmlformats.org/officeDocument/2006/relationships/presProps" Target="presProps.xml"/><Relationship Id="rId659" Type="http://schemas.openxmlformats.org/officeDocument/2006/relationships/viewProps" Target="viewProps.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430" Type="http://schemas.openxmlformats.org/officeDocument/2006/relationships/slide" Target="slides/slide429.xml"/><Relationship Id="rId431" Type="http://schemas.openxmlformats.org/officeDocument/2006/relationships/slide" Target="slides/slide430.xml"/><Relationship Id="rId432" Type="http://schemas.openxmlformats.org/officeDocument/2006/relationships/slide" Target="slides/slide431.xml"/><Relationship Id="rId433" Type="http://schemas.openxmlformats.org/officeDocument/2006/relationships/slide" Target="slides/slide432.xml"/><Relationship Id="rId434" Type="http://schemas.openxmlformats.org/officeDocument/2006/relationships/slide" Target="slides/slide433.xml"/><Relationship Id="rId435" Type="http://schemas.openxmlformats.org/officeDocument/2006/relationships/slide" Target="slides/slide434.xml"/><Relationship Id="rId436" Type="http://schemas.openxmlformats.org/officeDocument/2006/relationships/slide" Target="slides/slide435.xml"/><Relationship Id="rId437" Type="http://schemas.openxmlformats.org/officeDocument/2006/relationships/slide" Target="slides/slide436.xml"/><Relationship Id="rId438" Type="http://schemas.openxmlformats.org/officeDocument/2006/relationships/slide" Target="slides/slide437.xml"/><Relationship Id="rId439" Type="http://schemas.openxmlformats.org/officeDocument/2006/relationships/slide" Target="slides/slide43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660" Type="http://schemas.openxmlformats.org/officeDocument/2006/relationships/theme" Target="theme/theme1.xml"/><Relationship Id="rId661" Type="http://schemas.openxmlformats.org/officeDocument/2006/relationships/tableStyles" Target="tableStyles.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440" Type="http://schemas.openxmlformats.org/officeDocument/2006/relationships/slide" Target="slides/slide439.xml"/><Relationship Id="rId441" Type="http://schemas.openxmlformats.org/officeDocument/2006/relationships/slide" Target="slides/slide440.xml"/><Relationship Id="rId442" Type="http://schemas.openxmlformats.org/officeDocument/2006/relationships/slide" Target="slides/slide441.xml"/><Relationship Id="rId443" Type="http://schemas.openxmlformats.org/officeDocument/2006/relationships/slide" Target="slides/slide442.xml"/><Relationship Id="rId444" Type="http://schemas.openxmlformats.org/officeDocument/2006/relationships/slide" Target="slides/slide443.xml"/><Relationship Id="rId445" Type="http://schemas.openxmlformats.org/officeDocument/2006/relationships/slide" Target="slides/slide444.xml"/><Relationship Id="rId446" Type="http://schemas.openxmlformats.org/officeDocument/2006/relationships/slide" Target="slides/slide445.xml"/><Relationship Id="rId447" Type="http://schemas.openxmlformats.org/officeDocument/2006/relationships/slide" Target="slides/slide446.xml"/><Relationship Id="rId448" Type="http://schemas.openxmlformats.org/officeDocument/2006/relationships/slide" Target="slides/slide447.xml"/><Relationship Id="rId449" Type="http://schemas.openxmlformats.org/officeDocument/2006/relationships/slide" Target="slides/slide448.xml"/><Relationship Id="rId500" Type="http://schemas.openxmlformats.org/officeDocument/2006/relationships/slide" Target="slides/slide499.xml"/><Relationship Id="rId501" Type="http://schemas.openxmlformats.org/officeDocument/2006/relationships/slide" Target="slides/slide500.xml"/><Relationship Id="rId502" Type="http://schemas.openxmlformats.org/officeDocument/2006/relationships/slide" Target="slides/slide50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3" Type="http://schemas.openxmlformats.org/officeDocument/2006/relationships/slide" Target="slides/slide502.xml"/><Relationship Id="rId504" Type="http://schemas.openxmlformats.org/officeDocument/2006/relationships/slide" Target="slides/slide503.xml"/><Relationship Id="rId505" Type="http://schemas.openxmlformats.org/officeDocument/2006/relationships/slide" Target="slides/slide504.xml"/><Relationship Id="rId506" Type="http://schemas.openxmlformats.org/officeDocument/2006/relationships/slide" Target="slides/slide505.xml"/><Relationship Id="rId507" Type="http://schemas.openxmlformats.org/officeDocument/2006/relationships/slide" Target="slides/slide506.xml"/><Relationship Id="rId508" Type="http://schemas.openxmlformats.org/officeDocument/2006/relationships/slide" Target="slides/slide507.xml"/><Relationship Id="rId509" Type="http://schemas.openxmlformats.org/officeDocument/2006/relationships/slide" Target="slides/slide50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slide" Target="slides/slide397.xml"/><Relationship Id="rId399" Type="http://schemas.openxmlformats.org/officeDocument/2006/relationships/slide" Target="slides/slide398.xml"/><Relationship Id="rId450" Type="http://schemas.openxmlformats.org/officeDocument/2006/relationships/slide" Target="slides/slide449.xml"/><Relationship Id="rId451" Type="http://schemas.openxmlformats.org/officeDocument/2006/relationships/slide" Target="slides/slide450.xml"/><Relationship Id="rId452" Type="http://schemas.openxmlformats.org/officeDocument/2006/relationships/slide" Target="slides/slide451.xml"/><Relationship Id="rId453" Type="http://schemas.openxmlformats.org/officeDocument/2006/relationships/slide" Target="slides/slide452.xml"/><Relationship Id="rId454" Type="http://schemas.openxmlformats.org/officeDocument/2006/relationships/slide" Target="slides/slide453.xml"/><Relationship Id="rId455" Type="http://schemas.openxmlformats.org/officeDocument/2006/relationships/slide" Target="slides/slide454.xml"/><Relationship Id="rId456" Type="http://schemas.openxmlformats.org/officeDocument/2006/relationships/slide" Target="slides/slide455.xml"/><Relationship Id="rId457" Type="http://schemas.openxmlformats.org/officeDocument/2006/relationships/slide" Target="slides/slide456.xml"/><Relationship Id="rId458" Type="http://schemas.openxmlformats.org/officeDocument/2006/relationships/slide" Target="slides/slide4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8AF07-1DA8-A349-B1B9-373CC6C71B58}" type="datetimeFigureOut">
              <a:rPr lang="en-US" smtClean="0"/>
              <a:t>11/21/17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B010B-A5CF-0F43-B96C-BBD6F3136D47}" type="slidenum">
              <a:rPr lang="en-US" smtClean="0"/>
              <a:t>‹#›</a:t>
            </a:fld>
            <a:endParaRPr lang="en-US"/>
          </a:p>
        </p:txBody>
      </p:sp>
    </p:spTree>
    <p:extLst>
      <p:ext uri="{BB962C8B-B14F-4D97-AF65-F5344CB8AC3E}">
        <p14:creationId xmlns:p14="http://schemas.microsoft.com/office/powerpoint/2010/main" val="141811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Display as people at very</a:t>
            </a:r>
            <a:r>
              <a:rPr lang="en-US" baseline="0" dirty="0" smtClean="0"/>
              <a:t> beginning.</a:t>
            </a:r>
            <a:r>
              <a:rPr lang="en-US" dirty="0" smtClean="0"/>
              <a:t> Once</a:t>
            </a:r>
            <a:r>
              <a:rPr lang="en-US" baseline="0" dirty="0" smtClean="0"/>
              <a:t> any words of introduction are made, move on to ACT ONE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1</a:t>
            </a:fld>
            <a:endParaRPr lang="en-US"/>
          </a:p>
        </p:txBody>
      </p:sp>
    </p:spTree>
    <p:extLst>
      <p:ext uri="{BB962C8B-B14F-4D97-AF65-F5344CB8AC3E}">
        <p14:creationId xmlns:p14="http://schemas.microsoft.com/office/powerpoint/2010/main" val="790006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repeat is given</a:t>
            </a:r>
            <a:r>
              <a:rPr lang="en-US" baseline="0" dirty="0" smtClean="0"/>
              <a:t> in this song.</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131</a:t>
            </a:fld>
            <a:endParaRPr lang="en-US"/>
          </a:p>
        </p:txBody>
      </p:sp>
    </p:spTree>
    <p:extLst>
      <p:ext uri="{BB962C8B-B14F-4D97-AF65-F5344CB8AC3E}">
        <p14:creationId xmlns:p14="http://schemas.microsoft.com/office/powerpoint/2010/main" val="176855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this slide up for all of the “Don’t fall away” ‘ s </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143</a:t>
            </a:fld>
            <a:endParaRPr lang="en-US"/>
          </a:p>
        </p:txBody>
      </p:sp>
    </p:spTree>
    <p:extLst>
      <p:ext uri="{BB962C8B-B14F-4D97-AF65-F5344CB8AC3E}">
        <p14:creationId xmlns:p14="http://schemas.microsoft.com/office/powerpoint/2010/main" val="54113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a:t>
            </a:r>
            <a:r>
              <a:rPr lang="en-US" baseline="0" dirty="0" smtClean="0"/>
              <a:t> directly on beginning of new track.</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145</a:t>
            </a:fld>
            <a:endParaRPr lang="en-US"/>
          </a:p>
        </p:txBody>
      </p:sp>
    </p:spTree>
    <p:extLst>
      <p:ext uri="{BB962C8B-B14F-4D97-AF65-F5344CB8AC3E}">
        <p14:creationId xmlns:p14="http://schemas.microsoft.com/office/powerpoint/2010/main" val="183030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repeat is a big different, so go</a:t>
            </a:r>
            <a:r>
              <a:rPr lang="en-US" baseline="0" dirty="0" smtClean="0"/>
              <a:t> to next slides. </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223</a:t>
            </a:fld>
            <a:endParaRPr lang="en-US"/>
          </a:p>
        </p:txBody>
      </p:sp>
    </p:spTree>
    <p:extLst>
      <p:ext uri="{BB962C8B-B14F-4D97-AF65-F5344CB8AC3E}">
        <p14:creationId xmlns:p14="http://schemas.microsoft.com/office/powerpoint/2010/main" val="190941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this slide for the first two cycles.</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261</a:t>
            </a:fld>
            <a:endParaRPr lang="en-US"/>
          </a:p>
        </p:txBody>
      </p:sp>
    </p:spTree>
    <p:extLst>
      <p:ext uri="{BB962C8B-B14F-4D97-AF65-F5344CB8AC3E}">
        <p14:creationId xmlns:p14="http://schemas.microsoft.com/office/powerpoint/2010/main" val="977083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this slide for the third cycle. </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263</a:t>
            </a:fld>
            <a:endParaRPr lang="en-US"/>
          </a:p>
        </p:txBody>
      </p:sp>
    </p:spTree>
    <p:extLst>
      <p:ext uri="{BB962C8B-B14F-4D97-AF65-F5344CB8AC3E}">
        <p14:creationId xmlns:p14="http://schemas.microsoft.com/office/powerpoint/2010/main" val="168915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this slide for the last two cycles.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265</a:t>
            </a:fld>
            <a:endParaRPr lang="en-US"/>
          </a:p>
        </p:txBody>
      </p:sp>
    </p:spTree>
    <p:extLst>
      <p:ext uri="{BB962C8B-B14F-4D97-AF65-F5344CB8AC3E}">
        <p14:creationId xmlns:p14="http://schemas.microsoft.com/office/powerpoint/2010/main" val="2095402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a:t>
            </a:r>
            <a:r>
              <a:rPr lang="en-US" baseline="0" dirty="0" smtClean="0"/>
              <a:t> after those final air-flutes finish and Act One is complete.</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295</a:t>
            </a:fld>
            <a:endParaRPr lang="en-US"/>
          </a:p>
        </p:txBody>
      </p:sp>
    </p:spTree>
    <p:extLst>
      <p:ext uri="{BB962C8B-B14F-4D97-AF65-F5344CB8AC3E}">
        <p14:creationId xmlns:p14="http://schemas.microsoft.com/office/powerpoint/2010/main" val="27862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a:t>
            </a:r>
            <a:r>
              <a:rPr lang="en-US" baseline="0" dirty="0" smtClean="0"/>
              <a:t> when intermission ends</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297</a:t>
            </a:fld>
            <a:endParaRPr lang="en-US"/>
          </a:p>
        </p:txBody>
      </p:sp>
    </p:spTree>
    <p:extLst>
      <p:ext uri="{BB962C8B-B14F-4D97-AF65-F5344CB8AC3E}">
        <p14:creationId xmlns:p14="http://schemas.microsoft.com/office/powerpoint/2010/main" val="203982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after the swell from chamber instruments and “Hello, heaven!”</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299</a:t>
            </a:fld>
            <a:endParaRPr lang="en-US"/>
          </a:p>
        </p:txBody>
      </p:sp>
    </p:spTree>
    <p:extLst>
      <p:ext uri="{BB962C8B-B14F-4D97-AF65-F5344CB8AC3E}">
        <p14:creationId xmlns:p14="http://schemas.microsoft.com/office/powerpoint/2010/main" val="146308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2</a:t>
            </a:fld>
            <a:endParaRPr lang="en-US"/>
          </a:p>
        </p:txBody>
      </p:sp>
    </p:spTree>
    <p:extLst>
      <p:ext uri="{BB962C8B-B14F-4D97-AF65-F5344CB8AC3E}">
        <p14:creationId xmlns:p14="http://schemas.microsoft.com/office/powerpoint/2010/main" val="1833001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fade out on this slide.</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343</a:t>
            </a:fld>
            <a:endParaRPr lang="en-US"/>
          </a:p>
        </p:txBody>
      </p:sp>
    </p:spTree>
    <p:extLst>
      <p:ext uri="{BB962C8B-B14F-4D97-AF65-F5344CB8AC3E}">
        <p14:creationId xmlns:p14="http://schemas.microsoft.com/office/powerpoint/2010/main" val="1724013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for the duration of the “Zion” ‘s</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566</a:t>
            </a:fld>
            <a:endParaRPr lang="en-US"/>
          </a:p>
        </p:txBody>
      </p:sp>
    </p:spTree>
    <p:extLst>
      <p:ext uri="{BB962C8B-B14F-4D97-AF65-F5344CB8AC3E}">
        <p14:creationId xmlns:p14="http://schemas.microsoft.com/office/powerpoint/2010/main" val="23917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fo</a:t>
            </a:r>
            <a:r>
              <a:rPr lang="en-US" baseline="0" dirty="0" smtClean="0"/>
              <a:t>r the duration of this stanza</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578</a:t>
            </a:fld>
            <a:endParaRPr lang="en-US"/>
          </a:p>
        </p:txBody>
      </p:sp>
    </p:spTree>
    <p:extLst>
      <p:ext uri="{BB962C8B-B14F-4D97-AF65-F5344CB8AC3E}">
        <p14:creationId xmlns:p14="http://schemas.microsoft.com/office/powerpoint/2010/main" val="1283709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for the duration of this stanza</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590</a:t>
            </a:fld>
            <a:endParaRPr lang="en-US"/>
          </a:p>
        </p:txBody>
      </p:sp>
    </p:spTree>
    <p:extLst>
      <p:ext uri="{BB962C8B-B14F-4D97-AF65-F5344CB8AC3E}">
        <p14:creationId xmlns:p14="http://schemas.microsoft.com/office/powerpoint/2010/main" val="1724977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for the repeat as well</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598</a:t>
            </a:fld>
            <a:endParaRPr lang="en-US"/>
          </a:p>
        </p:txBody>
      </p:sp>
    </p:spTree>
    <p:extLst>
      <p:ext uri="{BB962C8B-B14F-4D97-AF65-F5344CB8AC3E}">
        <p14:creationId xmlns:p14="http://schemas.microsoft.com/office/powerpoint/2010/main" val="20606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for the repeat as well</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604</a:t>
            </a:fld>
            <a:endParaRPr lang="en-US"/>
          </a:p>
        </p:txBody>
      </p:sp>
    </p:spTree>
    <p:extLst>
      <p:ext uri="{BB962C8B-B14F-4D97-AF65-F5344CB8AC3E}">
        <p14:creationId xmlns:p14="http://schemas.microsoft.com/office/powerpoint/2010/main" val="818610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when</a:t>
            </a:r>
            <a:r>
              <a:rPr lang="en-US" baseline="0" dirty="0" smtClean="0"/>
              <a:t> the piano enters.</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634</a:t>
            </a:fld>
            <a:endParaRPr lang="en-US"/>
          </a:p>
        </p:txBody>
      </p:sp>
    </p:spTree>
    <p:extLst>
      <p:ext uri="{BB962C8B-B14F-4D97-AF65-F5344CB8AC3E}">
        <p14:creationId xmlns:p14="http://schemas.microsoft.com/office/powerpoint/2010/main" val="81787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a:t>
            </a:r>
            <a:r>
              <a:rPr lang="en-US" baseline="0" dirty="0" smtClean="0"/>
              <a:t> this slide when the music begins. It has a long fade that lasts just about the duration of the heaven and earth alternations.</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5</a:t>
            </a:fld>
            <a:endParaRPr lang="en-US"/>
          </a:p>
        </p:txBody>
      </p:sp>
    </p:spTree>
    <p:extLst>
      <p:ext uri="{BB962C8B-B14F-4D97-AF65-F5344CB8AC3E}">
        <p14:creationId xmlns:p14="http://schemas.microsoft.com/office/powerpoint/2010/main" val="129994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swell and bass drum hit, change to this slide. Fade out after a couple of seconds before Kelsie sings.</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6</a:t>
            </a:fld>
            <a:endParaRPr lang="en-US"/>
          </a:p>
        </p:txBody>
      </p:sp>
    </p:spTree>
    <p:extLst>
      <p:ext uri="{BB962C8B-B14F-4D97-AF65-F5344CB8AC3E}">
        <p14:creationId xmlns:p14="http://schemas.microsoft.com/office/powerpoint/2010/main" val="57257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follow words.</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8</a:t>
            </a:fld>
            <a:endParaRPr lang="en-US"/>
          </a:p>
        </p:txBody>
      </p:sp>
    </p:spTree>
    <p:extLst>
      <p:ext uri="{BB962C8B-B14F-4D97-AF65-F5344CB8AC3E}">
        <p14:creationId xmlns:p14="http://schemas.microsoft.com/office/powerpoint/2010/main" val="121129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up for all “</a:t>
            </a:r>
            <a:r>
              <a:rPr lang="en-US" dirty="0" err="1" smtClean="0"/>
              <a:t>Emmanuel”’s</a:t>
            </a:r>
            <a:r>
              <a:rPr lang="en-US" dirty="0" smtClean="0"/>
              <a:t>.</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84</a:t>
            </a:fld>
            <a:endParaRPr lang="en-US"/>
          </a:p>
        </p:txBody>
      </p:sp>
    </p:spTree>
    <p:extLst>
      <p:ext uri="{BB962C8B-B14F-4D97-AF65-F5344CB8AC3E}">
        <p14:creationId xmlns:p14="http://schemas.microsoft.com/office/powerpoint/2010/main" val="64363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when “Goodbye,</a:t>
            </a:r>
            <a:r>
              <a:rPr lang="en-US" baseline="0" dirty="0" smtClean="0"/>
              <a:t> heaven” is said.</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88</a:t>
            </a:fld>
            <a:endParaRPr lang="en-US"/>
          </a:p>
        </p:txBody>
      </p:sp>
    </p:spTree>
    <p:extLst>
      <p:ext uri="{BB962C8B-B14F-4D97-AF65-F5344CB8AC3E}">
        <p14:creationId xmlns:p14="http://schemas.microsoft.com/office/powerpoint/2010/main" val="3963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 when “Hello,</a:t>
            </a:r>
            <a:r>
              <a:rPr lang="en-US" baseline="0" dirty="0" smtClean="0"/>
              <a:t> earth” is said.</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89</a:t>
            </a:fld>
            <a:endParaRPr lang="en-US"/>
          </a:p>
        </p:txBody>
      </p:sp>
    </p:spTree>
    <p:extLst>
      <p:ext uri="{BB962C8B-B14F-4D97-AF65-F5344CB8AC3E}">
        <p14:creationId xmlns:p14="http://schemas.microsoft.com/office/powerpoint/2010/main" val="141219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next slide for repeat of “builder of the house.”</a:t>
            </a:r>
            <a:endParaRPr lang="en-US" dirty="0"/>
          </a:p>
        </p:txBody>
      </p:sp>
      <p:sp>
        <p:nvSpPr>
          <p:cNvPr id="4" name="Slide Number Placeholder 3"/>
          <p:cNvSpPr>
            <a:spLocks noGrp="1"/>
          </p:cNvSpPr>
          <p:nvPr>
            <p:ph type="sldNum" sz="quarter" idx="10"/>
          </p:nvPr>
        </p:nvSpPr>
        <p:spPr/>
        <p:txBody>
          <a:bodyPr/>
          <a:lstStyle/>
          <a:p>
            <a:fld id="{C7FB010B-A5CF-0F43-B96C-BBD6F3136D47}" type="slidenum">
              <a:rPr lang="en-US" smtClean="0"/>
              <a:t>99</a:t>
            </a:fld>
            <a:endParaRPr lang="en-US"/>
          </a:p>
        </p:txBody>
      </p:sp>
    </p:spTree>
    <p:extLst>
      <p:ext uri="{BB962C8B-B14F-4D97-AF65-F5344CB8AC3E}">
        <p14:creationId xmlns:p14="http://schemas.microsoft.com/office/powerpoint/2010/main" val="36277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0F1AE2-4CCE-4A49-B618-864FF4B0FC7E}"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9996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F1AE2-4CCE-4A49-B618-864FF4B0FC7E}"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187118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F1AE2-4CCE-4A49-B618-864FF4B0FC7E}"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128192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F1AE2-4CCE-4A49-B618-864FF4B0FC7E}"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8296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F1AE2-4CCE-4A49-B618-864FF4B0FC7E}"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50984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F1AE2-4CCE-4A49-B618-864FF4B0FC7E}"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53321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1AE2-4CCE-4A49-B618-864FF4B0FC7E}" type="datetimeFigureOut">
              <a:rPr lang="en-US" smtClean="0"/>
              <a:t>11/21/17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28437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F1AE2-4CCE-4A49-B618-864FF4B0FC7E}" type="datetimeFigureOut">
              <a:rPr lang="en-US" smtClean="0"/>
              <a:t>11/21/17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128808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F1AE2-4CCE-4A49-B618-864FF4B0FC7E}" type="datetimeFigureOut">
              <a:rPr lang="en-US" smtClean="0"/>
              <a:t>11/21/17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214228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F1AE2-4CCE-4A49-B618-864FF4B0FC7E}"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74501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F1AE2-4CCE-4A49-B618-864FF4B0FC7E}"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56C76-D623-C44C-B582-037BAB62FE3B}" type="slidenum">
              <a:rPr lang="en-US" smtClean="0"/>
              <a:t>‹#›</a:t>
            </a:fld>
            <a:endParaRPr lang="en-US"/>
          </a:p>
        </p:txBody>
      </p:sp>
    </p:spTree>
    <p:extLst>
      <p:ext uri="{BB962C8B-B14F-4D97-AF65-F5344CB8AC3E}">
        <p14:creationId xmlns:p14="http://schemas.microsoft.com/office/powerpoint/2010/main" val="17100996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1AE2-4CCE-4A49-B618-864FF4B0FC7E}" type="datetimeFigureOut">
              <a:rPr lang="en-US" smtClean="0"/>
              <a:t>11/21/17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56C76-D623-C44C-B582-037BAB62FE3B}" type="slidenum">
              <a:rPr lang="en-US" smtClean="0"/>
              <a:t>‹#›</a:t>
            </a:fld>
            <a:endParaRPr lang="en-US"/>
          </a:p>
        </p:txBody>
      </p:sp>
    </p:spTree>
    <p:extLst>
      <p:ext uri="{BB962C8B-B14F-4D97-AF65-F5344CB8AC3E}">
        <p14:creationId xmlns:p14="http://schemas.microsoft.com/office/powerpoint/2010/main" val="129485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997" y="-529390"/>
            <a:ext cx="8723986" cy="7845529"/>
          </a:xfrm>
          <a:prstGeom prst="rect">
            <a:avLst/>
          </a:prstGeom>
        </p:spPr>
      </p:pic>
      <p:sp>
        <p:nvSpPr>
          <p:cNvPr id="3" name="Rectangle 2"/>
          <p:cNvSpPr/>
          <p:nvPr/>
        </p:nvSpPr>
        <p:spPr>
          <a:xfrm>
            <a:off x="3046476" y="3054352"/>
            <a:ext cx="6096000" cy="1107996"/>
          </a:xfrm>
          <a:prstGeom prst="rect">
            <a:avLst/>
          </a:prstGeom>
        </p:spPr>
        <p:txBody>
          <a:bodyPr>
            <a:spAutoFit/>
          </a:bodyPr>
          <a:lstStyle/>
          <a:p>
            <a:pPr algn="ctr"/>
            <a:r>
              <a:rPr lang="en-US" sz="6600" dirty="0" smtClean="0">
                <a:solidFill>
                  <a:schemeClr val="bg1"/>
                </a:solidFill>
                <a:latin typeface="Centaur MT Std" charset="0"/>
                <a:ea typeface="Centaur MT Std" charset="0"/>
                <a:cs typeface="Centaur MT Std" charset="0"/>
              </a:rPr>
              <a:t>H E B R E W S</a:t>
            </a:r>
          </a:p>
        </p:txBody>
      </p:sp>
    </p:spTree>
    <p:extLst>
      <p:ext uri="{BB962C8B-B14F-4D97-AF65-F5344CB8AC3E}">
        <p14:creationId xmlns:p14="http://schemas.microsoft.com/office/powerpoint/2010/main" val="77112938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1690062"/>
            <a:ext cx="10532533" cy="2800767"/>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Long ago,</a:t>
            </a:r>
          </a:p>
          <a:p>
            <a:pPr algn="ctr"/>
            <a:r>
              <a:rPr lang="en-US" sz="4400" dirty="0" smtClean="0">
                <a:solidFill>
                  <a:schemeClr val="bg1"/>
                </a:solidFill>
                <a:latin typeface="Centaur MT Std" charset="0"/>
                <a:ea typeface="Centaur MT Std" charset="0"/>
                <a:cs typeface="Centaur MT Std" charset="0"/>
              </a:rPr>
              <a:t>At many times and in many ways,</a:t>
            </a:r>
          </a:p>
          <a:p>
            <a:pPr algn="ctr"/>
            <a:r>
              <a:rPr lang="en-US" sz="4400" dirty="0" smtClean="0">
                <a:solidFill>
                  <a:schemeClr val="bg1"/>
                </a:solidFill>
                <a:latin typeface="Centaur MT Std" charset="0"/>
                <a:ea typeface="Centaur MT Std" charset="0"/>
                <a:cs typeface="Centaur MT Std" charset="0"/>
              </a:rPr>
              <a:t>God spoke to our fathers by the prophets–</a:t>
            </a:r>
          </a:p>
          <a:p>
            <a:pPr algn="ctr"/>
            <a:endParaRPr lang="en-US" sz="4400" dirty="0" smtClean="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6861284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8300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3044279"/>
            <a:ext cx="10532533" cy="769441"/>
          </a:xfrm>
          <a:prstGeom prst="rect">
            <a:avLst/>
          </a:prstGeom>
          <a:noFill/>
        </p:spPr>
        <p:txBody>
          <a:bodyPr wrap="square" rtlCol="0">
            <a:spAutoFit/>
          </a:bodyPr>
          <a:lstStyle/>
          <a:p>
            <a:pPr algn="ctr"/>
            <a:r>
              <a:rPr lang="en-US" sz="4400" smtClean="0">
                <a:solidFill>
                  <a:schemeClr val="bg1"/>
                </a:solidFill>
                <a:latin typeface="Centaur MT Std" charset="0"/>
                <a:ea typeface="Centaur MT Std" charset="0"/>
                <a:cs typeface="Centaur MT Std" charset="0"/>
              </a:rPr>
              <a:t>The </a:t>
            </a:r>
            <a:r>
              <a:rPr lang="en-US" sz="4400" dirty="0">
                <a:solidFill>
                  <a:schemeClr val="bg1"/>
                </a:solidFill>
                <a:latin typeface="Centaur MT Std" charset="0"/>
                <a:ea typeface="Centaur MT Std" charset="0"/>
                <a:cs typeface="Centaur MT Std" charset="0"/>
              </a:rPr>
              <a:t>builder of the house.</a:t>
            </a:r>
          </a:p>
        </p:txBody>
      </p:sp>
    </p:spTree>
    <p:extLst>
      <p:ext uri="{BB962C8B-B14F-4D97-AF65-F5344CB8AC3E}">
        <p14:creationId xmlns:p14="http://schemas.microsoft.com/office/powerpoint/2010/main" val="59215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0292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Consider yourself: </a:t>
            </a:r>
          </a:p>
          <a:p>
            <a:pPr algn="ctr"/>
            <a:r>
              <a:rPr lang="en-US" sz="4400" dirty="0">
                <a:solidFill>
                  <a:schemeClr val="bg1"/>
                </a:solidFill>
                <a:latin typeface="Centaur MT Std" charset="0"/>
                <a:ea typeface="Centaur MT Std" charset="0"/>
                <a:cs typeface="Centaur MT Std" charset="0"/>
              </a:rPr>
              <a:t>Do you know you’re a part of this household</a:t>
            </a:r>
          </a:p>
          <a:p>
            <a:pPr algn="ctr"/>
            <a:r>
              <a:rPr lang="en-US" sz="4400" dirty="0">
                <a:solidFill>
                  <a:schemeClr val="bg1"/>
                </a:solidFill>
                <a:latin typeface="Centaur MT Std" charset="0"/>
                <a:ea typeface="Centaur MT Std" charset="0"/>
                <a:cs typeface="Centaur MT Std" charset="0"/>
              </a:rPr>
              <a:t>If you hold fast to the faith and don’t lose hope.  </a:t>
            </a:r>
          </a:p>
          <a:p>
            <a:pPr algn="ctr"/>
            <a:r>
              <a:rPr lang="en-US" sz="4400" dirty="0">
                <a:solidFill>
                  <a:schemeClr val="bg1"/>
                </a:solidFill>
                <a:latin typeface="Centaur MT Std" charset="0"/>
                <a:ea typeface="Centaur MT Std" charset="0"/>
                <a:cs typeface="Centaur MT Std" charset="0"/>
              </a:rPr>
              <a:t>Will you be faithful till the end?</a:t>
            </a:r>
          </a:p>
        </p:txBody>
      </p:sp>
    </p:spTree>
    <p:extLst>
      <p:ext uri="{BB962C8B-B14F-4D97-AF65-F5344CB8AC3E}">
        <p14:creationId xmlns:p14="http://schemas.microsoft.com/office/powerpoint/2010/main" val="132536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3535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Faithful till the end</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78668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0408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smtClean="0">
                <a:solidFill>
                  <a:schemeClr val="bg1"/>
                </a:solidFill>
                <a:latin typeface="Centaur MT Std" charset="0"/>
                <a:ea typeface="Centaur MT Std" charset="0"/>
                <a:cs typeface="Centaur MT Std" charset="0"/>
              </a:rPr>
              <a:t>WANDERED</a:t>
            </a:r>
            <a:endParaRPr lang="en-US" sz="7200" dirty="0" smtClean="0">
              <a:solidFill>
                <a:schemeClr val="bg1"/>
              </a:solidFill>
              <a:latin typeface="Centaur MT Std" charset="0"/>
              <a:ea typeface="Centaur MT Std" charset="0"/>
              <a:cs typeface="Centaur MT Std" charset="0"/>
            </a:endParaRP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3 : 7 – 1 1</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76732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4664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Today if you his voice do hear, </a:t>
            </a:r>
          </a:p>
          <a:p>
            <a:pPr algn="ctr"/>
            <a:r>
              <a:rPr lang="en-US" sz="4400" dirty="0">
                <a:solidFill>
                  <a:schemeClr val="bg1"/>
                </a:solidFill>
                <a:latin typeface="Centaur MT Std" charset="0"/>
                <a:ea typeface="Centaur MT Std" charset="0"/>
                <a:cs typeface="Centaur MT Std" charset="0"/>
              </a:rPr>
              <a:t>Let not your hearts be hardened,</a:t>
            </a:r>
          </a:p>
          <a:p>
            <a:pPr algn="ctr"/>
            <a:r>
              <a:rPr lang="en-US" sz="4400" dirty="0">
                <a:solidFill>
                  <a:schemeClr val="bg1"/>
                </a:solidFill>
                <a:latin typeface="Centaur MT Std" charset="0"/>
                <a:ea typeface="Centaur MT Std" charset="0"/>
                <a:cs typeface="Centaur MT Std" charset="0"/>
              </a:rPr>
              <a:t>As in the </a:t>
            </a:r>
            <a:r>
              <a:rPr lang="en-US" sz="4400" dirty="0" err="1">
                <a:solidFill>
                  <a:schemeClr val="bg1"/>
                </a:solidFill>
                <a:latin typeface="Centaur MT Std" charset="0"/>
                <a:ea typeface="Centaur MT Std" charset="0"/>
                <a:cs typeface="Centaur MT Std" charset="0"/>
              </a:rPr>
              <a:t>wand’ring</a:t>
            </a:r>
            <a:r>
              <a:rPr lang="en-US" sz="4400" dirty="0">
                <a:solidFill>
                  <a:schemeClr val="bg1"/>
                </a:solidFill>
                <a:latin typeface="Centaur MT Std" charset="0"/>
                <a:ea typeface="Centaur MT Std" charset="0"/>
                <a:cs typeface="Centaur MT Std" charset="0"/>
              </a:rPr>
              <a:t> forty years</a:t>
            </a:r>
          </a:p>
        </p:txBody>
      </p:sp>
    </p:spTree>
    <p:extLst>
      <p:ext uri="{BB962C8B-B14F-4D97-AF65-F5344CB8AC3E}">
        <p14:creationId xmlns:p14="http://schemas.microsoft.com/office/powerpoint/2010/main" val="113717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1690062"/>
            <a:ext cx="10532533" cy="3477875"/>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Long ago,</a:t>
            </a:r>
          </a:p>
          <a:p>
            <a:pPr algn="ctr"/>
            <a:r>
              <a:rPr lang="en-US" sz="4400" dirty="0" smtClean="0">
                <a:solidFill>
                  <a:schemeClr val="bg1"/>
                </a:solidFill>
                <a:latin typeface="Centaur MT Std" charset="0"/>
                <a:ea typeface="Centaur MT Std" charset="0"/>
                <a:cs typeface="Centaur MT Std" charset="0"/>
              </a:rPr>
              <a:t>At many times and in many ways,</a:t>
            </a:r>
          </a:p>
          <a:p>
            <a:pPr algn="ctr"/>
            <a:r>
              <a:rPr lang="en-US" sz="4400" dirty="0" smtClean="0">
                <a:solidFill>
                  <a:schemeClr val="bg1"/>
                </a:solidFill>
                <a:latin typeface="Centaur MT Std" charset="0"/>
                <a:ea typeface="Centaur MT Std" charset="0"/>
                <a:cs typeface="Centaur MT Std" charset="0"/>
              </a:rPr>
              <a:t>God spoke to our fathers by the prophets–</a:t>
            </a:r>
          </a:p>
          <a:p>
            <a:pPr algn="ct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Long ago.</a:t>
            </a:r>
          </a:p>
        </p:txBody>
      </p:sp>
    </p:spTree>
    <p:extLst>
      <p:ext uri="{BB962C8B-B14F-4D97-AF65-F5344CB8AC3E}">
        <p14:creationId xmlns:p14="http://schemas.microsoft.com/office/powerpoint/2010/main" val="192124244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11688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When Israel roamed the wilderness</a:t>
            </a:r>
          </a:p>
          <a:p>
            <a:pPr algn="ctr"/>
            <a:r>
              <a:rPr lang="en-US" sz="4400" dirty="0">
                <a:solidFill>
                  <a:schemeClr val="bg1"/>
                </a:solidFill>
                <a:latin typeface="Centaur MT Std" charset="0"/>
                <a:ea typeface="Centaur MT Std" charset="0"/>
                <a:cs typeface="Centaur MT Std" charset="0"/>
              </a:rPr>
              <a:t>And put the Lord God to the test</a:t>
            </a:r>
            <a:r>
              <a:rPr lang="en-US" sz="4400" dirty="0" smtClean="0">
                <a:solidFill>
                  <a:schemeClr val="bg1"/>
                </a:solidFill>
                <a:latin typeface="Centaur MT Std" charset="0"/>
                <a:ea typeface="Centaur MT Std" charset="0"/>
                <a:cs typeface="Centaur MT Std" charset="0"/>
              </a:rPr>
              <a:t>.</a:t>
            </a:r>
          </a:p>
          <a:p>
            <a:pPr algn="ctr"/>
            <a:r>
              <a:rPr lang="en-US" sz="4400" dirty="0" smtClean="0">
                <a:solidFill>
                  <a:schemeClr val="bg1"/>
                </a:solidFill>
                <a:latin typeface="Centaur MT Std" charset="0"/>
                <a:ea typeface="Centaur MT Std" charset="0"/>
                <a:cs typeface="Centaur MT Std" charset="0"/>
              </a:rPr>
              <a:t>Their sins unpardoned.</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07106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3277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anger of the Lord provoked </a:t>
            </a:r>
          </a:p>
          <a:p>
            <a:pPr algn="ctr"/>
            <a:r>
              <a:rPr lang="en-US" sz="4400" dirty="0">
                <a:solidFill>
                  <a:schemeClr val="bg1"/>
                </a:solidFill>
                <a:latin typeface="Centaur MT Std" charset="0"/>
                <a:ea typeface="Centaur MT Std" charset="0"/>
                <a:cs typeface="Centaur MT Std" charset="0"/>
              </a:rPr>
              <a:t>Against that generation,</a:t>
            </a:r>
          </a:p>
          <a:p>
            <a:pPr algn="ctr"/>
            <a:r>
              <a:rPr lang="en-US" sz="4400" dirty="0">
                <a:solidFill>
                  <a:schemeClr val="bg1"/>
                </a:solidFill>
                <a:latin typeface="Centaur MT Std" charset="0"/>
                <a:ea typeface="Centaur MT Std" charset="0"/>
                <a:cs typeface="Centaur MT Std" charset="0"/>
              </a:rPr>
              <a:t>He justly said and rightly spoke,</a:t>
            </a:r>
          </a:p>
        </p:txBody>
      </p:sp>
    </p:spTree>
    <p:extLst>
      <p:ext uri="{BB962C8B-B14F-4D97-AF65-F5344CB8AC3E}">
        <p14:creationId xmlns:p14="http://schemas.microsoft.com/office/powerpoint/2010/main" val="24970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5287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“In heart they always go astray;</a:t>
            </a:r>
          </a:p>
          <a:p>
            <a:pPr algn="ctr"/>
            <a:r>
              <a:rPr lang="en-US" sz="4400" dirty="0">
                <a:solidFill>
                  <a:schemeClr val="bg1"/>
                </a:solidFill>
                <a:latin typeface="Centaur MT Std" charset="0"/>
                <a:ea typeface="Centaur MT Std" charset="0"/>
                <a:cs typeface="Centaur MT Std" charset="0"/>
              </a:rPr>
              <a:t>They have not known my gracious ways</a:t>
            </a:r>
            <a:r>
              <a:rPr lang="en-US" sz="4400" dirty="0" smtClean="0">
                <a:solidFill>
                  <a:schemeClr val="bg1"/>
                </a:solidFill>
                <a:latin typeface="Centaur MT Std" charset="0"/>
                <a:ea typeface="Centaur MT Std" charset="0"/>
                <a:cs typeface="Centaur MT Std" charset="0"/>
              </a:rPr>
              <a:t>.”</a:t>
            </a:r>
            <a:r>
              <a:rPr lang="en-US" sz="4400" dirty="0">
                <a:solidFill>
                  <a:schemeClr val="bg1"/>
                </a:solidFill>
                <a:latin typeface="Centaur MT Std" charset="0"/>
                <a:ea typeface="Centaur MT Std" charset="0"/>
                <a:cs typeface="Centaur MT Std" charset="0"/>
              </a:rPr>
              <a:t>	</a:t>
            </a:r>
          </a:p>
          <a:p>
            <a:pPr algn="ctr"/>
            <a:r>
              <a:rPr lang="en-US" sz="4400" dirty="0">
                <a:solidFill>
                  <a:schemeClr val="bg1"/>
                </a:solidFill>
                <a:latin typeface="Centaur MT Std" charset="0"/>
                <a:ea typeface="Centaur MT Std" charset="0"/>
                <a:cs typeface="Centaur MT Std" charset="0"/>
              </a:rPr>
              <a:t>Their condemnation.</a:t>
            </a:r>
          </a:p>
        </p:txBody>
      </p:sp>
    </p:spTree>
    <p:extLst>
      <p:ext uri="{BB962C8B-B14F-4D97-AF65-F5344CB8AC3E}">
        <p14:creationId xmlns:p14="http://schemas.microsoft.com/office/powerpoint/2010/main" val="208916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728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They wandered on and wandered more </a:t>
            </a:r>
          </a:p>
          <a:p>
            <a:pPr algn="ctr"/>
            <a:r>
              <a:rPr lang="en-US" sz="4400" dirty="0">
                <a:solidFill>
                  <a:schemeClr val="bg1"/>
                </a:solidFill>
                <a:latin typeface="Centaur MT Std" charset="0"/>
                <a:ea typeface="Centaur MT Std" charset="0"/>
                <a:cs typeface="Centaur MT Std" charset="0"/>
              </a:rPr>
              <a:t>No peace but only warring;</a:t>
            </a:r>
          </a:p>
          <a:p>
            <a:pPr algn="ctr"/>
            <a:r>
              <a:rPr lang="en-US" sz="4400" dirty="0">
                <a:solidFill>
                  <a:schemeClr val="bg1"/>
                </a:solidFill>
                <a:latin typeface="Centaur MT Std" charset="0"/>
                <a:ea typeface="Centaur MT Std" charset="0"/>
                <a:cs typeface="Centaur MT Std" charset="0"/>
              </a:rPr>
              <a:t>In wrath, the Holy Father swore,</a:t>
            </a:r>
          </a:p>
        </p:txBody>
      </p:sp>
    </p:spTree>
    <p:extLst>
      <p:ext uri="{BB962C8B-B14F-4D97-AF65-F5344CB8AC3E}">
        <p14:creationId xmlns:p14="http://schemas.microsoft.com/office/powerpoint/2010/main" val="109748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5456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72542"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“Because of their unfaithfulness,</a:t>
            </a:r>
          </a:p>
          <a:p>
            <a:pPr algn="ctr"/>
            <a:r>
              <a:rPr lang="en-US" sz="4400" dirty="0">
                <a:solidFill>
                  <a:schemeClr val="bg1"/>
                </a:solidFill>
                <a:latin typeface="Centaur MT Std" charset="0"/>
                <a:ea typeface="Centaur MT Std" charset="0"/>
                <a:cs typeface="Centaur MT Std" charset="0"/>
              </a:rPr>
              <a:t>They’ll enter not my promised rest.”</a:t>
            </a:r>
          </a:p>
          <a:p>
            <a:pPr algn="ctr"/>
            <a:r>
              <a:rPr lang="en-US" sz="4400" dirty="0">
                <a:solidFill>
                  <a:schemeClr val="bg1"/>
                </a:solidFill>
                <a:latin typeface="Centaur MT Std" charset="0"/>
                <a:ea typeface="Centaur MT Std" charset="0"/>
                <a:cs typeface="Centaur MT Std" charset="0"/>
              </a:rPr>
              <a:t>O heed the warning.</a:t>
            </a:r>
          </a:p>
        </p:txBody>
      </p:sp>
    </p:spTree>
    <p:extLst>
      <p:ext uri="{BB962C8B-B14F-4D97-AF65-F5344CB8AC3E}">
        <p14:creationId xmlns:p14="http://schemas.microsoft.com/office/powerpoint/2010/main" val="178474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929557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785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TAKE CARE, PT. 1</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3 : 1 2 – 4 : 1 0</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45753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409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Take care how you live your life,</a:t>
            </a:r>
          </a:p>
          <a:p>
            <a:pPr algn="ctr"/>
            <a:r>
              <a:rPr lang="en-US" sz="4400" dirty="0">
                <a:solidFill>
                  <a:schemeClr val="bg1"/>
                </a:solidFill>
                <a:latin typeface="Centaur MT Std" charset="0"/>
                <a:ea typeface="Centaur MT Std" charset="0"/>
                <a:cs typeface="Centaur MT Std" charset="0"/>
              </a:rPr>
              <a:t>There may be a heart that’s deceived by sin,</a:t>
            </a:r>
          </a:p>
          <a:p>
            <a:pPr algn="ctr"/>
            <a:r>
              <a:rPr lang="en-US" sz="4400" dirty="0">
                <a:solidFill>
                  <a:schemeClr val="bg1"/>
                </a:solidFill>
                <a:latin typeface="Centaur MT Std" charset="0"/>
                <a:ea typeface="Centaur MT Std" charset="0"/>
                <a:cs typeface="Centaur MT Std" charset="0"/>
              </a:rPr>
              <a:t>Deep within you.</a:t>
            </a:r>
          </a:p>
        </p:txBody>
      </p:sp>
    </p:spTree>
    <p:extLst>
      <p:ext uri="{BB962C8B-B14F-4D97-AF65-F5344CB8AC3E}">
        <p14:creationId xmlns:p14="http://schemas.microsoft.com/office/powerpoint/2010/main" val="21050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070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So take care how you live your life,</a:t>
            </a:r>
          </a:p>
          <a:p>
            <a:pPr algn="ctr"/>
            <a:r>
              <a:rPr lang="en-US" sz="4400" dirty="0">
                <a:solidFill>
                  <a:schemeClr val="bg1"/>
                </a:solidFill>
                <a:latin typeface="Centaur MT Std" charset="0"/>
                <a:ea typeface="Centaur MT Std" charset="0"/>
                <a:cs typeface="Centaur MT Std" charset="0"/>
              </a:rPr>
              <a:t>There may be a heart that’s deceived by sin,</a:t>
            </a:r>
          </a:p>
        </p:txBody>
      </p:sp>
    </p:spTree>
    <p:extLst>
      <p:ext uri="{BB962C8B-B14F-4D97-AF65-F5344CB8AC3E}">
        <p14:creationId xmlns:p14="http://schemas.microsoft.com/office/powerpoint/2010/main" val="22177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0186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Leading you to fall away, </a:t>
            </a:r>
          </a:p>
          <a:p>
            <a:pPr algn="ctr"/>
            <a:r>
              <a:rPr lang="en-US" sz="4400" dirty="0">
                <a:solidFill>
                  <a:schemeClr val="bg1"/>
                </a:solidFill>
                <a:latin typeface="Centaur MT Std" charset="0"/>
                <a:ea typeface="Centaur MT Std" charset="0"/>
                <a:cs typeface="Centaur MT Std" charset="0"/>
              </a:rPr>
              <a:t>F</a:t>
            </a:r>
            <a:r>
              <a:rPr lang="en-US" sz="4400" dirty="0" smtClean="0">
                <a:solidFill>
                  <a:schemeClr val="bg1"/>
                </a:solidFill>
                <a:latin typeface="Centaur MT Std" charset="0"/>
                <a:ea typeface="Centaur MT Std" charset="0"/>
                <a:cs typeface="Centaur MT Std" charset="0"/>
              </a:rPr>
              <a:t>all </a:t>
            </a:r>
            <a:r>
              <a:rPr lang="en-US" sz="4400" dirty="0">
                <a:solidFill>
                  <a:schemeClr val="bg1"/>
                </a:solidFill>
                <a:latin typeface="Centaur MT Std" charset="0"/>
                <a:ea typeface="Centaur MT Std" charset="0"/>
                <a:cs typeface="Centaur MT Std" charset="0"/>
              </a:rPr>
              <a:t>away from the living God. </a:t>
            </a:r>
          </a:p>
        </p:txBody>
      </p:sp>
    </p:spTree>
    <p:extLst>
      <p:ext uri="{BB962C8B-B14F-4D97-AF65-F5344CB8AC3E}">
        <p14:creationId xmlns:p14="http://schemas.microsoft.com/office/powerpoint/2010/main" val="25006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218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what a frightful thought!</a:t>
            </a:r>
          </a:p>
        </p:txBody>
      </p:sp>
    </p:spTree>
    <p:extLst>
      <p:ext uri="{BB962C8B-B14F-4D97-AF65-F5344CB8AC3E}">
        <p14:creationId xmlns:p14="http://schemas.microsoft.com/office/powerpoint/2010/main" val="29630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9" y="2705725"/>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But in these last days,</a:t>
            </a:r>
          </a:p>
        </p:txBody>
      </p:sp>
    </p:spTree>
    <p:extLst>
      <p:ext uri="{BB962C8B-B14F-4D97-AF65-F5344CB8AC3E}">
        <p14:creationId xmlns:p14="http://schemas.microsoft.com/office/powerpoint/2010/main" val="126434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347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As Israel wandered through the wilderness,</a:t>
            </a:r>
          </a:p>
          <a:p>
            <a:pPr algn="ctr"/>
            <a:r>
              <a:rPr lang="en-US" sz="4400" dirty="0">
                <a:solidFill>
                  <a:schemeClr val="bg1"/>
                </a:solidFill>
                <a:latin typeface="Centaur MT Std" charset="0"/>
                <a:ea typeface="Centaur MT Std" charset="0"/>
                <a:cs typeface="Centaur MT Std" charset="0"/>
              </a:rPr>
              <a:t>You might wander through the wilderness of life,</a:t>
            </a:r>
          </a:p>
          <a:p>
            <a:pPr algn="ctr"/>
            <a:r>
              <a:rPr lang="en-US" sz="4400" dirty="0">
                <a:solidFill>
                  <a:schemeClr val="bg1"/>
                </a:solidFill>
                <a:latin typeface="Centaur MT Std" charset="0"/>
                <a:ea typeface="Centaur MT Std" charset="0"/>
                <a:cs typeface="Centaur MT Std" charset="0"/>
              </a:rPr>
              <a:t>If you do not take care.</a:t>
            </a:r>
          </a:p>
        </p:txBody>
      </p:sp>
    </p:spTree>
    <p:extLst>
      <p:ext uri="{BB962C8B-B14F-4D97-AF65-F5344CB8AC3E}">
        <p14:creationId xmlns:p14="http://schemas.microsoft.com/office/powerpoint/2010/main" val="53252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5901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As Israel wandered through the wilderness,</a:t>
            </a:r>
          </a:p>
          <a:p>
            <a:pPr algn="ctr"/>
            <a:r>
              <a:rPr lang="en-US" sz="4400" dirty="0">
                <a:solidFill>
                  <a:schemeClr val="bg1"/>
                </a:solidFill>
                <a:latin typeface="Centaur MT Std" charset="0"/>
                <a:ea typeface="Centaur MT Std" charset="0"/>
                <a:cs typeface="Centaur MT Std" charset="0"/>
              </a:rPr>
              <a:t>You might wander through the wilderness of life,</a:t>
            </a:r>
          </a:p>
          <a:p>
            <a:pPr algn="ctr"/>
            <a:r>
              <a:rPr lang="en-US" sz="4400" dirty="0">
                <a:solidFill>
                  <a:schemeClr val="bg1"/>
                </a:solidFill>
                <a:latin typeface="Centaur MT Std" charset="0"/>
                <a:ea typeface="Centaur MT Std" charset="0"/>
                <a:cs typeface="Centaur MT Std" charset="0"/>
              </a:rPr>
              <a:t>If you do not take care.</a:t>
            </a:r>
          </a:p>
        </p:txBody>
      </p:sp>
    </p:spTree>
    <p:extLst>
      <p:ext uri="{BB962C8B-B14F-4D97-AF65-F5344CB8AC3E}">
        <p14:creationId xmlns:p14="http://schemas.microsoft.com/office/powerpoint/2010/main" val="214580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9128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72542"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There still stands a promise for us</a:t>
            </a:r>
          </a:p>
          <a:p>
            <a:pPr algn="ctr"/>
            <a:r>
              <a:rPr lang="en-US" sz="4400" dirty="0">
                <a:solidFill>
                  <a:schemeClr val="bg1"/>
                </a:solidFill>
                <a:latin typeface="Centaur MT Std" charset="0"/>
                <a:ea typeface="Centaur MT Std" charset="0"/>
                <a:cs typeface="Centaur MT Std" charset="0"/>
              </a:rPr>
              <a:t>To enter that rest (much better than land).</a:t>
            </a:r>
          </a:p>
          <a:p>
            <a:pPr algn="ctr"/>
            <a:r>
              <a:rPr lang="en-US" sz="4400" dirty="0">
                <a:solidFill>
                  <a:schemeClr val="bg1"/>
                </a:solidFill>
                <a:latin typeface="Centaur MT Std" charset="0"/>
                <a:ea typeface="Centaur MT Std" charset="0"/>
                <a:cs typeface="Centaur MT Std" charset="0"/>
              </a:rPr>
              <a:t>And there still stands a promise for us</a:t>
            </a:r>
          </a:p>
          <a:p>
            <a:pPr algn="ctr"/>
            <a:r>
              <a:rPr lang="en-US" sz="4400" dirty="0">
                <a:solidFill>
                  <a:schemeClr val="bg1"/>
                </a:solidFill>
                <a:latin typeface="Centaur MT Std" charset="0"/>
                <a:ea typeface="Centaur MT Std" charset="0"/>
                <a:cs typeface="Centaur MT Std" charset="0"/>
              </a:rPr>
              <a:t>To enter that blessed rest.</a:t>
            </a:r>
          </a:p>
        </p:txBody>
      </p:sp>
    </p:spTree>
    <p:extLst>
      <p:ext uri="{BB962C8B-B14F-4D97-AF65-F5344CB8AC3E}">
        <p14:creationId xmlns:p14="http://schemas.microsoft.com/office/powerpoint/2010/main" val="91761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812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72542"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There still stands a promise for us</a:t>
            </a:r>
          </a:p>
          <a:p>
            <a:pPr algn="ctr"/>
            <a:r>
              <a:rPr lang="en-US" sz="4400" dirty="0">
                <a:solidFill>
                  <a:schemeClr val="bg1"/>
                </a:solidFill>
                <a:latin typeface="Centaur MT Std" charset="0"/>
                <a:ea typeface="Centaur MT Std" charset="0"/>
                <a:cs typeface="Centaur MT Std" charset="0"/>
              </a:rPr>
              <a:t>To enter that rest (much better than land).</a:t>
            </a:r>
          </a:p>
          <a:p>
            <a:pPr algn="ctr"/>
            <a:r>
              <a:rPr lang="en-US" sz="4400" dirty="0">
                <a:solidFill>
                  <a:schemeClr val="bg1"/>
                </a:solidFill>
                <a:latin typeface="Centaur MT Std" charset="0"/>
                <a:ea typeface="Centaur MT Std" charset="0"/>
                <a:cs typeface="Centaur MT Std" charset="0"/>
              </a:rPr>
              <a:t>And there still stands a promise for us</a:t>
            </a:r>
          </a:p>
          <a:p>
            <a:pPr algn="ctr"/>
            <a:r>
              <a:rPr lang="en-US" sz="4400" dirty="0">
                <a:solidFill>
                  <a:schemeClr val="bg1"/>
                </a:solidFill>
                <a:latin typeface="Centaur MT Std" charset="0"/>
                <a:ea typeface="Centaur MT Std" charset="0"/>
                <a:cs typeface="Centaur MT Std" charset="0"/>
              </a:rPr>
              <a:t>To enter that blessed rest.</a:t>
            </a:r>
          </a:p>
        </p:txBody>
      </p:sp>
    </p:spTree>
    <p:extLst>
      <p:ext uri="{BB962C8B-B14F-4D97-AF65-F5344CB8AC3E}">
        <p14:creationId xmlns:p14="http://schemas.microsoft.com/office/powerpoint/2010/main" val="82681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0270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72542"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Take care how you live your life</a:t>
            </a:r>
          </a:p>
          <a:p>
            <a:pPr algn="ctr"/>
            <a:r>
              <a:rPr lang="en-US" sz="4400" dirty="0">
                <a:solidFill>
                  <a:schemeClr val="bg1"/>
                </a:solidFill>
                <a:latin typeface="Centaur MT Std" charset="0"/>
                <a:ea typeface="Centaur MT Std" charset="0"/>
                <a:cs typeface="Centaur MT Std" charset="0"/>
              </a:rPr>
              <a:t>There may be a heart that’s deceived by sin</a:t>
            </a:r>
          </a:p>
          <a:p>
            <a:pPr algn="ctr"/>
            <a:r>
              <a:rPr lang="en-US" sz="4400" dirty="0">
                <a:solidFill>
                  <a:schemeClr val="bg1"/>
                </a:solidFill>
                <a:latin typeface="Centaur MT Std" charset="0"/>
                <a:ea typeface="Centaur MT Std" charset="0"/>
                <a:cs typeface="Centaur MT Std" charset="0"/>
              </a:rPr>
              <a:t>That’s deep within your soul,</a:t>
            </a:r>
          </a:p>
          <a:p>
            <a:pPr algn="ctr"/>
            <a:r>
              <a:rPr lang="en-US" sz="4400" dirty="0">
                <a:solidFill>
                  <a:schemeClr val="bg1"/>
                </a:solidFill>
                <a:latin typeface="Centaur MT Std" charset="0"/>
                <a:ea typeface="Centaur MT Std" charset="0"/>
                <a:cs typeface="Centaur MT Std" charset="0"/>
              </a:rPr>
              <a:t>So you better be careful.</a:t>
            </a:r>
          </a:p>
        </p:txBody>
      </p:sp>
    </p:spTree>
    <p:extLst>
      <p:ext uri="{BB962C8B-B14F-4D97-AF65-F5344CB8AC3E}">
        <p14:creationId xmlns:p14="http://schemas.microsoft.com/office/powerpoint/2010/main" val="202966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705725"/>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But in these </a:t>
            </a:r>
            <a:r>
              <a:rPr lang="en-US" sz="4400" smtClean="0">
                <a:solidFill>
                  <a:schemeClr val="bg1"/>
                </a:solidFill>
                <a:latin typeface="Centaur MT Std" charset="0"/>
                <a:ea typeface="Centaur MT Std" charset="0"/>
                <a:cs typeface="Centaur MT Std" charset="0"/>
              </a:rPr>
              <a:t>last days,</a:t>
            </a: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God has spoken to us by His Son!</a:t>
            </a:r>
          </a:p>
        </p:txBody>
      </p:sp>
    </p:spTree>
    <p:extLst>
      <p:ext uri="{BB962C8B-B14F-4D97-AF65-F5344CB8AC3E}">
        <p14:creationId xmlns:p14="http://schemas.microsoft.com/office/powerpoint/2010/main" val="152418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2718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72542"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Take care how you live your life</a:t>
            </a:r>
          </a:p>
          <a:p>
            <a:pPr algn="ctr"/>
            <a:r>
              <a:rPr lang="en-US" sz="4400" dirty="0">
                <a:solidFill>
                  <a:schemeClr val="bg1"/>
                </a:solidFill>
                <a:latin typeface="Centaur MT Std" charset="0"/>
                <a:ea typeface="Centaur MT Std" charset="0"/>
                <a:cs typeface="Centaur MT Std" charset="0"/>
              </a:rPr>
              <a:t>There may be a heart that’s deceived by sin</a:t>
            </a:r>
          </a:p>
          <a:p>
            <a:pPr algn="ctr"/>
            <a:r>
              <a:rPr lang="en-US" sz="4400" dirty="0">
                <a:solidFill>
                  <a:schemeClr val="bg1"/>
                </a:solidFill>
                <a:latin typeface="Centaur MT Std" charset="0"/>
                <a:ea typeface="Centaur MT Std" charset="0"/>
                <a:cs typeface="Centaur MT Std" charset="0"/>
              </a:rPr>
              <a:t>That’s deep within your soul,</a:t>
            </a:r>
          </a:p>
          <a:p>
            <a:pPr algn="ctr"/>
            <a:r>
              <a:rPr lang="en-US" sz="4400" dirty="0">
                <a:solidFill>
                  <a:schemeClr val="bg1"/>
                </a:solidFill>
                <a:latin typeface="Centaur MT Std" charset="0"/>
                <a:ea typeface="Centaur MT Std" charset="0"/>
                <a:cs typeface="Centaur MT Std" charset="0"/>
              </a:rPr>
              <a:t>So you better be careful.</a:t>
            </a:r>
          </a:p>
        </p:txBody>
      </p:sp>
    </p:spTree>
    <p:extLst>
      <p:ext uri="{BB962C8B-B14F-4D97-AF65-F5344CB8AC3E}">
        <p14:creationId xmlns:p14="http://schemas.microsoft.com/office/powerpoint/2010/main" val="11349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6044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72542"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Don’t fall away, fall away!</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38130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2180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1708159"/>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SWORD:</a:t>
            </a:r>
          </a:p>
          <a:p>
            <a:pPr algn="ctr"/>
            <a:r>
              <a:rPr lang="en-US" sz="7200" dirty="0" smtClean="0">
                <a:solidFill>
                  <a:schemeClr val="bg1"/>
                </a:solidFill>
                <a:latin typeface="Centaur MT Std" charset="0"/>
                <a:ea typeface="Centaur MT Std" charset="0"/>
                <a:cs typeface="Centaur MT Std" charset="0"/>
              </a:rPr>
              <a:t>A SECOND WARNING</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4 : 1 1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1 3</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62854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3516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 warned, be warned,</a:t>
            </a:r>
          </a:p>
          <a:p>
            <a:pPr algn="ctr"/>
            <a:r>
              <a:rPr lang="en-US" sz="4400" dirty="0">
                <a:solidFill>
                  <a:schemeClr val="bg1"/>
                </a:solidFill>
                <a:latin typeface="Centaur MT Std" charset="0"/>
                <a:ea typeface="Centaur MT Std" charset="0"/>
                <a:cs typeface="Centaur MT Std" charset="0"/>
              </a:rPr>
              <a:t>Pay attention to what you’ve heard.</a:t>
            </a:r>
          </a:p>
          <a:p>
            <a:pPr algn="ctr"/>
            <a:r>
              <a:rPr lang="en-US" sz="4400" dirty="0">
                <a:solidFill>
                  <a:schemeClr val="bg1"/>
                </a:solidFill>
                <a:latin typeface="Centaur MT Std" charset="0"/>
                <a:ea typeface="Centaur MT Std" charset="0"/>
                <a:cs typeface="Centaur MT Std" charset="0"/>
              </a:rPr>
              <a:t>Don’t drift away from the Word.</a:t>
            </a:r>
          </a:p>
        </p:txBody>
      </p:sp>
    </p:spTree>
    <p:extLst>
      <p:ext uri="{BB962C8B-B14F-4D97-AF65-F5344CB8AC3E}">
        <p14:creationId xmlns:p14="http://schemas.microsoft.com/office/powerpoint/2010/main" val="165936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838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Be warned, be warned,</a:t>
            </a:r>
          </a:p>
          <a:p>
            <a:pPr algn="ctr"/>
            <a:r>
              <a:rPr lang="en-US" sz="4400" dirty="0">
                <a:solidFill>
                  <a:schemeClr val="bg1"/>
                </a:solidFill>
                <a:latin typeface="Centaur MT Std" charset="0"/>
                <a:ea typeface="Centaur MT Std" charset="0"/>
                <a:cs typeface="Centaur MT Std" charset="0"/>
              </a:rPr>
              <a:t>Pay attention to what’s been said.</a:t>
            </a:r>
          </a:p>
          <a:p>
            <a:pPr algn="ctr"/>
            <a:r>
              <a:rPr lang="en-US" sz="4400" dirty="0">
                <a:solidFill>
                  <a:schemeClr val="bg1"/>
                </a:solidFill>
                <a:latin typeface="Centaur MT Std" charset="0"/>
                <a:ea typeface="Centaur MT Std" charset="0"/>
                <a:cs typeface="Centaur MT Std" charset="0"/>
              </a:rPr>
              <a:t>Strive to enter that rest.</a:t>
            </a:r>
          </a:p>
        </p:txBody>
      </p:sp>
    </p:spTree>
    <p:extLst>
      <p:ext uri="{BB962C8B-B14F-4D97-AF65-F5344CB8AC3E}">
        <p14:creationId xmlns:p14="http://schemas.microsoft.com/office/powerpoint/2010/main" val="45589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9264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64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For the Word of God is alive and kicking,</a:t>
            </a:r>
          </a:p>
          <a:p>
            <a:pPr algn="ctr"/>
            <a:r>
              <a:rPr lang="en-US" sz="4400" dirty="0">
                <a:solidFill>
                  <a:schemeClr val="bg1"/>
                </a:solidFill>
                <a:latin typeface="Centaur MT Std" charset="0"/>
                <a:ea typeface="Centaur MT Std" charset="0"/>
                <a:cs typeface="Centaur MT Std" charset="0"/>
              </a:rPr>
              <a:t>Like a sword, it cuts with sharp precision</a:t>
            </a:r>
          </a:p>
        </p:txBody>
      </p:sp>
    </p:spTree>
    <p:extLst>
      <p:ext uri="{BB962C8B-B14F-4D97-AF65-F5344CB8AC3E}">
        <p14:creationId xmlns:p14="http://schemas.microsoft.com/office/powerpoint/2010/main" val="163118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2824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To the joints and the bones, </a:t>
            </a:r>
          </a:p>
          <a:p>
            <a:pPr algn="ctr"/>
            <a:r>
              <a:rPr lang="en-US" sz="4400" dirty="0">
                <a:solidFill>
                  <a:schemeClr val="bg1"/>
                </a:solidFill>
                <a:latin typeface="Centaur MT Std" charset="0"/>
                <a:ea typeface="Centaur MT Std" charset="0"/>
                <a:cs typeface="Centaur MT Std" charset="0"/>
              </a:rPr>
              <a:t>To the spirit and soul,</a:t>
            </a:r>
          </a:p>
          <a:p>
            <a:pPr algn="ctr"/>
            <a:r>
              <a:rPr lang="en-US" sz="4400" dirty="0">
                <a:solidFill>
                  <a:schemeClr val="bg1"/>
                </a:solidFill>
                <a:latin typeface="Centaur MT Std" charset="0"/>
                <a:ea typeface="Centaur MT Std" charset="0"/>
                <a:cs typeface="Centaur MT Std" charset="0"/>
              </a:rPr>
              <a:t>And it knows all your thoughts, </a:t>
            </a:r>
          </a:p>
          <a:p>
            <a:pPr algn="ctr"/>
            <a:r>
              <a:rPr lang="en-US" sz="4400" dirty="0">
                <a:solidFill>
                  <a:schemeClr val="bg1"/>
                </a:solidFill>
                <a:latin typeface="Centaur MT Std" charset="0"/>
                <a:ea typeface="Centaur MT Std" charset="0"/>
                <a:cs typeface="Centaur MT Std" charset="0"/>
              </a:rPr>
              <a:t>Even more than you know.</a:t>
            </a:r>
          </a:p>
        </p:txBody>
      </p:sp>
    </p:spTree>
    <p:extLst>
      <p:ext uri="{BB962C8B-B14F-4D97-AF65-F5344CB8AC3E}">
        <p14:creationId xmlns:p14="http://schemas.microsoft.com/office/powerpoint/2010/main" val="185993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0401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Do you think you can hide </a:t>
            </a:r>
          </a:p>
          <a:p>
            <a:pPr algn="ctr"/>
            <a:r>
              <a:rPr lang="en-US" sz="4400" dirty="0">
                <a:solidFill>
                  <a:schemeClr val="bg1"/>
                </a:solidFill>
                <a:latin typeface="Centaur MT Std" charset="0"/>
                <a:ea typeface="Centaur MT Std" charset="0"/>
                <a:cs typeface="Centaur MT Std" charset="0"/>
              </a:rPr>
              <a:t>From His all-seeing eyes?</a:t>
            </a:r>
          </a:p>
          <a:p>
            <a:pPr algn="ctr"/>
            <a:r>
              <a:rPr lang="en-US" sz="4400" dirty="0">
                <a:solidFill>
                  <a:schemeClr val="bg1"/>
                </a:solidFill>
                <a:latin typeface="Centaur MT Std" charset="0"/>
                <a:ea typeface="Centaur MT Std" charset="0"/>
                <a:cs typeface="Centaur MT Std" charset="0"/>
              </a:rPr>
              <a:t>Or will your vices and sins </a:t>
            </a:r>
          </a:p>
          <a:p>
            <a:pPr algn="ctr"/>
            <a:r>
              <a:rPr lang="en-US" sz="4400" dirty="0">
                <a:solidFill>
                  <a:schemeClr val="bg1"/>
                </a:solidFill>
                <a:latin typeface="Centaur MT Std" charset="0"/>
                <a:ea typeface="Centaur MT Std" charset="0"/>
                <a:cs typeface="Centaur MT Std" charset="0"/>
              </a:rPr>
              <a:t>Be exposed in the light? </a:t>
            </a:r>
          </a:p>
        </p:txBody>
      </p:sp>
    </p:spTree>
    <p:extLst>
      <p:ext uri="{BB962C8B-B14F-4D97-AF65-F5344CB8AC3E}">
        <p14:creationId xmlns:p14="http://schemas.microsoft.com/office/powerpoint/2010/main" val="1760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6993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Be warned.</a:t>
            </a:r>
          </a:p>
        </p:txBody>
      </p:sp>
    </p:spTree>
    <p:extLst>
      <p:ext uri="{BB962C8B-B14F-4D97-AF65-F5344CB8AC3E}">
        <p14:creationId xmlns:p14="http://schemas.microsoft.com/office/powerpoint/2010/main" val="20373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2508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1708159"/>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PEACE ON EARTH</a:t>
            </a:r>
            <a:r>
              <a:rPr lang="mr-IN" sz="7200" dirty="0" smtClean="0">
                <a:solidFill>
                  <a:schemeClr val="bg1"/>
                </a:solidFill>
                <a:latin typeface="Centaur MT Std" charset="0"/>
                <a:ea typeface="Centaur MT Std" charset="0"/>
                <a:cs typeface="Centaur MT Std" charset="0"/>
              </a:rPr>
              <a:t>…</a:t>
            </a:r>
            <a:r>
              <a:rPr lang="en-US" sz="7200" dirty="0" smtClean="0">
                <a:solidFill>
                  <a:schemeClr val="bg1"/>
                </a:solidFill>
                <a:latin typeface="Centaur MT Std" charset="0"/>
                <a:ea typeface="Centaur MT Std" charset="0"/>
                <a:cs typeface="Centaur MT Std" charset="0"/>
              </a:rPr>
              <a:t> /</a:t>
            </a:r>
          </a:p>
          <a:p>
            <a:pPr algn="ctr"/>
            <a:r>
              <a:rPr lang="en-US" sz="7200" dirty="0" smtClean="0">
                <a:solidFill>
                  <a:schemeClr val="bg1"/>
                </a:solidFill>
                <a:latin typeface="Centaur MT Std" charset="0"/>
                <a:ea typeface="Centaur MT Std" charset="0"/>
                <a:cs typeface="Centaur MT Std" charset="0"/>
              </a:rPr>
              <a:t>A CONVERSATION</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4 : 1 4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5 : 1 0</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3584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367171"/>
            <a:ext cx="10532533" cy="2123658"/>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The Son, He appointed the heir of all things!</a:t>
            </a:r>
          </a:p>
          <a:p>
            <a:pPr algn="ctr"/>
            <a:r>
              <a:rPr lang="en-US" sz="4400" dirty="0" smtClean="0">
                <a:solidFill>
                  <a:schemeClr val="bg1"/>
                </a:solidFill>
                <a:latin typeface="Centaur MT Std" charset="0"/>
                <a:ea typeface="Centaur MT Std" charset="0"/>
                <a:cs typeface="Centaur MT Std" charset="0"/>
              </a:rPr>
              <a:t>The Son is the one who created the world!</a:t>
            </a:r>
          </a:p>
          <a:p>
            <a:pPr algn="ctr"/>
            <a:r>
              <a:rPr lang="en-US" sz="4400" dirty="0" smtClean="0">
                <a:solidFill>
                  <a:schemeClr val="bg1"/>
                </a:solidFill>
                <a:latin typeface="Centaur MT Std" charset="0"/>
                <a:ea typeface="Centaur MT Std" charset="0"/>
                <a:cs typeface="Centaur MT Std" charset="0"/>
              </a:rPr>
              <a:t>The Son, the Sustainer of the universe!</a:t>
            </a:r>
          </a:p>
        </p:txBody>
      </p:sp>
    </p:spTree>
    <p:extLst>
      <p:ext uri="{BB962C8B-B14F-4D97-AF65-F5344CB8AC3E}">
        <p14:creationId xmlns:p14="http://schemas.microsoft.com/office/powerpoint/2010/main" val="98260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2487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Since we have a great high priest, </a:t>
            </a:r>
          </a:p>
          <a:p>
            <a:pPr algn="ctr"/>
            <a:r>
              <a:rPr lang="en-US" sz="4400" dirty="0">
                <a:solidFill>
                  <a:schemeClr val="bg1"/>
                </a:solidFill>
                <a:latin typeface="Centaur MT Std" charset="0"/>
                <a:ea typeface="Centaur MT Std" charset="0"/>
                <a:cs typeface="Centaur MT Std" charset="0"/>
              </a:rPr>
              <a:t>A great high </a:t>
            </a:r>
            <a:r>
              <a:rPr lang="en-US" sz="4400" dirty="0" smtClean="0">
                <a:solidFill>
                  <a:schemeClr val="bg1"/>
                </a:solidFill>
                <a:latin typeface="Centaur MT Std" charset="0"/>
                <a:ea typeface="Centaur MT Std" charset="0"/>
                <a:cs typeface="Centaur MT Std" charset="0"/>
              </a:rPr>
              <a:t>priest: </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Our </a:t>
            </a:r>
            <a:r>
              <a:rPr lang="en-US" sz="4400" dirty="0" smtClean="0">
                <a:solidFill>
                  <a:schemeClr val="bg1"/>
                </a:solidFill>
                <a:latin typeface="Centaur MT Std" charset="0"/>
                <a:ea typeface="Centaur MT Std" charset="0"/>
                <a:cs typeface="Centaur MT Std" charset="0"/>
              </a:rPr>
              <a:t>Jesus,</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64687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7676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Who has passed through </a:t>
            </a:r>
            <a:r>
              <a:rPr lang="en-US" sz="4400" dirty="0" err="1">
                <a:solidFill>
                  <a:schemeClr val="bg1"/>
                </a:solidFill>
                <a:latin typeface="Centaur MT Std" charset="0"/>
                <a:ea typeface="Centaur MT Std" charset="0"/>
                <a:cs typeface="Centaur MT Std" charset="0"/>
              </a:rPr>
              <a:t>heavenlies</a:t>
            </a:r>
            <a:r>
              <a:rPr lang="en-US" sz="4400" dirty="0">
                <a:solidFill>
                  <a:schemeClr val="bg1"/>
                </a:solidFill>
                <a:latin typeface="Centaur MT Std" charset="0"/>
                <a:ea typeface="Centaur MT Std" charset="0"/>
                <a:cs typeface="Centaur MT Std" charset="0"/>
              </a:rPr>
              <a:t> </a:t>
            </a:r>
          </a:p>
          <a:p>
            <a:pPr algn="ctr"/>
            <a:r>
              <a:rPr lang="en-US" sz="4400" dirty="0">
                <a:solidFill>
                  <a:schemeClr val="bg1"/>
                </a:solidFill>
                <a:latin typeface="Centaur MT Std" charset="0"/>
                <a:ea typeface="Centaur MT Std" charset="0"/>
                <a:cs typeface="Centaur MT Std" charset="0"/>
              </a:rPr>
              <a:t>To intercede for us</a:t>
            </a:r>
            <a:r>
              <a:rPr lang="en-US" sz="4400" dirty="0" smtClean="0">
                <a:solidFill>
                  <a:schemeClr val="bg1"/>
                </a:solidFill>
                <a:latin typeface="Centaur MT Std" charset="0"/>
                <a:ea typeface="Centaur MT Std" charset="0"/>
                <a:cs typeface="Centaur MT Std" charset="0"/>
              </a:rPr>
              <a:t>.</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45711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669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Let us hold fast our confession,</a:t>
            </a:r>
          </a:p>
          <a:p>
            <a:pPr algn="ctr"/>
            <a:r>
              <a:rPr lang="en-US" sz="4400" dirty="0">
                <a:solidFill>
                  <a:schemeClr val="bg1"/>
                </a:solidFill>
                <a:latin typeface="Centaur MT Std" charset="0"/>
                <a:ea typeface="Centaur MT Std" charset="0"/>
                <a:cs typeface="Centaur MT Std" charset="0"/>
              </a:rPr>
              <a:t>For the Lord has been there </a:t>
            </a:r>
            <a:r>
              <a:rPr lang="en-US" sz="4400" dirty="0" smtClean="0">
                <a:solidFill>
                  <a:schemeClr val="bg1"/>
                </a:solidFill>
                <a:latin typeface="Centaur MT Std" charset="0"/>
                <a:ea typeface="Centaur MT Std" charset="0"/>
                <a:cs typeface="Centaur MT Std" charset="0"/>
              </a:rPr>
              <a:t>too</a:t>
            </a:r>
            <a:r>
              <a:rPr lang="en-US" sz="4400" dirty="0">
                <a:solidFill>
                  <a:schemeClr val="bg1"/>
                </a:solidFill>
                <a:latin typeface="Centaur MT Std" charset="0"/>
                <a:ea typeface="Centaur MT Std" charset="0"/>
                <a:cs typeface="Centaur MT Std" charset="0"/>
              </a:rPr>
              <a:t>.</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And let us draw near to </a:t>
            </a:r>
            <a:r>
              <a:rPr lang="en-US" sz="4400" dirty="0" smtClean="0">
                <a:solidFill>
                  <a:schemeClr val="bg1"/>
                </a:solidFill>
                <a:latin typeface="Centaur MT Std" charset="0"/>
                <a:ea typeface="Centaur MT Std" charset="0"/>
                <a:cs typeface="Centaur MT Std" charset="0"/>
              </a:rPr>
              <a:t>heaven;</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He will help you through. </a:t>
            </a:r>
          </a:p>
        </p:txBody>
      </p:sp>
    </p:spTree>
    <p:extLst>
      <p:ext uri="{BB962C8B-B14F-4D97-AF65-F5344CB8AC3E}">
        <p14:creationId xmlns:p14="http://schemas.microsoft.com/office/powerpoint/2010/main" val="80738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6537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Let me tell you ‘bout the high priest,</a:t>
            </a:r>
          </a:p>
          <a:p>
            <a:pPr algn="ctr"/>
            <a:r>
              <a:rPr lang="en-US" sz="4400" dirty="0" smtClean="0">
                <a:solidFill>
                  <a:schemeClr val="bg1"/>
                </a:solidFill>
                <a:latin typeface="Centaur MT Std" charset="0"/>
                <a:ea typeface="Centaur MT Std" charset="0"/>
                <a:cs typeface="Centaur MT Std" charset="0"/>
              </a:rPr>
              <a:t>Chosen from among men, sent to represent them, </a:t>
            </a:r>
          </a:p>
          <a:p>
            <a:pPr algn="ctr"/>
            <a:r>
              <a:rPr lang="en-US" sz="4400" dirty="0" smtClean="0">
                <a:solidFill>
                  <a:schemeClr val="bg1"/>
                </a:solidFill>
                <a:latin typeface="Centaur MT Std" charset="0"/>
                <a:ea typeface="Centaur MT Std" charset="0"/>
                <a:cs typeface="Centaur MT Std" charset="0"/>
              </a:rPr>
              <a:t>And to act on behalf of a people </a:t>
            </a:r>
          </a:p>
          <a:p>
            <a:pPr algn="ctr"/>
            <a:r>
              <a:rPr lang="en-US" sz="4400" dirty="0" smtClean="0">
                <a:solidFill>
                  <a:schemeClr val="bg1"/>
                </a:solidFill>
                <a:latin typeface="Centaur MT Std" charset="0"/>
                <a:ea typeface="Centaur MT Std" charset="0"/>
                <a:cs typeface="Centaur MT Std" charset="0"/>
              </a:rPr>
              <a:t>that have a sin problem.</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22251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8355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Let me tell you ‘bout the high priest,</a:t>
            </a:r>
          </a:p>
          <a:p>
            <a:pPr algn="ctr"/>
            <a:r>
              <a:rPr lang="en-US" sz="4400" dirty="0">
                <a:solidFill>
                  <a:schemeClr val="bg1"/>
                </a:solidFill>
                <a:latin typeface="Centaur MT Std" charset="0"/>
                <a:ea typeface="Centaur MT Std" charset="0"/>
                <a:cs typeface="Centaur MT Std" charset="0"/>
              </a:rPr>
              <a:t>Once every year, there’s a day where they, </a:t>
            </a:r>
          </a:p>
          <a:p>
            <a:pPr algn="ctr"/>
            <a:r>
              <a:rPr lang="en-US" sz="4400" dirty="0" smtClean="0">
                <a:solidFill>
                  <a:schemeClr val="bg1"/>
                </a:solidFill>
                <a:latin typeface="Centaur MT Std" charset="0"/>
                <a:ea typeface="Centaur MT Std" charset="0"/>
                <a:cs typeface="Centaur MT Std" charset="0"/>
              </a:rPr>
              <a:t>Well, </a:t>
            </a:r>
            <a:r>
              <a:rPr lang="en-US" sz="4400" dirty="0">
                <a:solidFill>
                  <a:schemeClr val="bg1"/>
                </a:solidFill>
                <a:latin typeface="Centaur MT Std" charset="0"/>
                <a:ea typeface="Centaur MT Std" charset="0"/>
                <a:cs typeface="Centaur MT Std" charset="0"/>
              </a:rPr>
              <a:t>he enters in the holiest place,</a:t>
            </a:r>
          </a:p>
          <a:p>
            <a:pPr algn="ctr"/>
            <a:r>
              <a:rPr lang="en-US" sz="4400" dirty="0">
                <a:solidFill>
                  <a:schemeClr val="bg1"/>
                </a:solidFill>
                <a:latin typeface="Centaur MT Std" charset="0"/>
                <a:ea typeface="Centaur MT Std" charset="0"/>
                <a:cs typeface="Centaur MT Std" charset="0"/>
              </a:rPr>
              <a:t>To ask grace to be saved from the sin problem.</a:t>
            </a:r>
          </a:p>
        </p:txBody>
      </p:sp>
    </p:spTree>
    <p:extLst>
      <p:ext uri="{BB962C8B-B14F-4D97-AF65-F5344CB8AC3E}">
        <p14:creationId xmlns:p14="http://schemas.microsoft.com/office/powerpoint/2010/main" val="58154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188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5384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i="1" dirty="0">
                <a:solidFill>
                  <a:schemeClr val="bg1"/>
                </a:solidFill>
                <a:latin typeface="Centaur MT Std" charset="0"/>
                <a:ea typeface="Centaur MT Std" charset="0"/>
                <a:cs typeface="Centaur MT Std" charset="0"/>
              </a:rPr>
              <a:t>Let me ask you ‘bout this high priest: </a:t>
            </a:r>
          </a:p>
          <a:p>
            <a:pPr algn="ctr"/>
            <a:r>
              <a:rPr lang="en-US" sz="4400" i="1" dirty="0">
                <a:solidFill>
                  <a:schemeClr val="bg1"/>
                </a:solidFill>
                <a:latin typeface="Centaur MT Std" charset="0"/>
                <a:ea typeface="Centaur MT Std" charset="0"/>
                <a:cs typeface="Centaur MT Std" charset="0"/>
              </a:rPr>
              <a:t>Sounds like a righteous guy. </a:t>
            </a:r>
          </a:p>
          <a:p>
            <a:pPr algn="ctr"/>
            <a:r>
              <a:rPr lang="en-US" sz="4400" i="1" dirty="0">
                <a:solidFill>
                  <a:schemeClr val="bg1"/>
                </a:solidFill>
                <a:latin typeface="Centaur MT Std" charset="0"/>
                <a:ea typeface="Centaur MT Std" charset="0"/>
                <a:cs typeface="Centaur MT Std" charset="0"/>
              </a:rPr>
              <a:t>Is his life spotless and sanctified?</a:t>
            </a:r>
          </a:p>
          <a:p>
            <a:pPr algn="ctr"/>
            <a:r>
              <a:rPr lang="en-US" sz="4400" i="1" dirty="0" err="1">
                <a:solidFill>
                  <a:schemeClr val="bg1"/>
                </a:solidFill>
                <a:latin typeface="Centaur MT Std" charset="0"/>
                <a:ea typeface="Centaur MT Std" charset="0"/>
                <a:cs typeface="Centaur MT Std" charset="0"/>
              </a:rPr>
              <a:t>Nothin</a:t>
            </a:r>
            <a:r>
              <a:rPr lang="en-US" sz="4400" i="1" dirty="0">
                <a:solidFill>
                  <a:schemeClr val="bg1"/>
                </a:solidFill>
                <a:latin typeface="Centaur MT Std" charset="0"/>
                <a:ea typeface="Centaur MT Std" charset="0"/>
                <a:cs typeface="Centaur MT Std" charset="0"/>
              </a:rPr>
              <a:t>’ </a:t>
            </a:r>
            <a:r>
              <a:rPr lang="en-US" sz="4400" i="1" dirty="0" err="1">
                <a:solidFill>
                  <a:schemeClr val="bg1"/>
                </a:solidFill>
                <a:latin typeface="Centaur MT Std" charset="0"/>
                <a:ea typeface="Centaur MT Std" charset="0"/>
                <a:cs typeface="Centaur MT Std" charset="0"/>
              </a:rPr>
              <a:t>condemnin</a:t>
            </a:r>
            <a:r>
              <a:rPr lang="en-US" sz="4400" i="1" dirty="0">
                <a:solidFill>
                  <a:schemeClr val="bg1"/>
                </a:solidFill>
                <a:latin typeface="Centaur MT Std" charset="0"/>
                <a:ea typeface="Centaur MT Std" charset="0"/>
                <a:cs typeface="Centaur MT Std" charset="0"/>
              </a:rPr>
              <a:t>’ him like a sin problem?</a:t>
            </a:r>
          </a:p>
        </p:txBody>
      </p:sp>
    </p:spTree>
    <p:extLst>
      <p:ext uri="{BB962C8B-B14F-4D97-AF65-F5344CB8AC3E}">
        <p14:creationId xmlns:p14="http://schemas.microsoft.com/office/powerpoint/2010/main" val="187546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5468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Let me tell you the sin problem,</a:t>
            </a:r>
          </a:p>
          <a:p>
            <a:pPr algn="ctr"/>
            <a:r>
              <a:rPr lang="en-US" sz="4400" dirty="0">
                <a:solidFill>
                  <a:schemeClr val="bg1"/>
                </a:solidFill>
                <a:latin typeface="Centaur MT Std" charset="0"/>
                <a:ea typeface="Centaur MT Std" charset="0"/>
                <a:cs typeface="Centaur MT Std" charset="0"/>
              </a:rPr>
              <a:t>The funny thing is, as you’ll see, </a:t>
            </a:r>
          </a:p>
          <a:p>
            <a:pPr algn="ctr"/>
            <a:r>
              <a:rPr lang="en-US" sz="4400" dirty="0">
                <a:solidFill>
                  <a:schemeClr val="bg1"/>
                </a:solidFill>
                <a:latin typeface="Centaur MT Std" charset="0"/>
                <a:ea typeface="Centaur MT Std" charset="0"/>
                <a:cs typeface="Centaur MT Std" charset="0"/>
              </a:rPr>
              <a:t>He has the same disease.</a:t>
            </a:r>
          </a:p>
          <a:p>
            <a:pPr algn="ctr"/>
            <a:r>
              <a:rPr lang="en-US" sz="4400" dirty="0">
                <a:solidFill>
                  <a:schemeClr val="bg1"/>
                </a:solidFill>
                <a:latin typeface="Centaur MT Std" charset="0"/>
                <a:ea typeface="Centaur MT Std" charset="0"/>
                <a:cs typeface="Centaur MT Std" charset="0"/>
              </a:rPr>
              <a:t>So he must atone for his own sins first. </a:t>
            </a:r>
          </a:p>
        </p:txBody>
      </p:sp>
    </p:spTree>
    <p:extLst>
      <p:ext uri="{BB962C8B-B14F-4D97-AF65-F5344CB8AC3E}">
        <p14:creationId xmlns:p14="http://schemas.microsoft.com/office/powerpoint/2010/main" val="176559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0209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738503" y="1351508"/>
            <a:ext cx="10790338" cy="4154984"/>
          </a:xfrm>
          <a:prstGeom prst="rect">
            <a:avLst/>
          </a:prstGeom>
          <a:noFill/>
        </p:spPr>
        <p:txBody>
          <a:bodyPr wrap="square" rtlCol="0">
            <a:spAutoFit/>
          </a:bodyPr>
          <a:lstStyle/>
          <a:p>
            <a:pPr algn="ctr"/>
            <a:r>
              <a:rPr lang="en-US" sz="4400" i="1" dirty="0">
                <a:solidFill>
                  <a:schemeClr val="bg1"/>
                </a:solidFill>
                <a:latin typeface="Centaur MT Std" charset="0"/>
                <a:ea typeface="Centaur MT Std" charset="0"/>
                <a:cs typeface="Centaur MT Std" charset="0"/>
              </a:rPr>
              <a:t>What on earth? </a:t>
            </a:r>
          </a:p>
          <a:p>
            <a:pPr algn="ctr"/>
            <a:r>
              <a:rPr lang="en-US" sz="4400" i="1" dirty="0">
                <a:solidFill>
                  <a:schemeClr val="bg1"/>
                </a:solidFill>
                <a:latin typeface="Centaur MT Std" charset="0"/>
                <a:ea typeface="Centaur MT Std" charset="0"/>
                <a:cs typeface="Centaur MT Std" charset="0"/>
              </a:rPr>
              <a:t>It’s like he’s not a very good high priest.</a:t>
            </a:r>
          </a:p>
          <a:p>
            <a:pPr algn="ctr"/>
            <a:r>
              <a:rPr lang="en-US" sz="4400" i="1" dirty="0">
                <a:solidFill>
                  <a:schemeClr val="bg1"/>
                </a:solidFill>
                <a:latin typeface="Centaur MT Std" charset="0"/>
                <a:ea typeface="Centaur MT Std" charset="0"/>
                <a:cs typeface="Centaur MT Std" charset="0"/>
              </a:rPr>
              <a:t>How’s he </a:t>
            </a:r>
            <a:r>
              <a:rPr lang="en-US" sz="4400" i="1" dirty="0" err="1">
                <a:solidFill>
                  <a:schemeClr val="bg1"/>
                </a:solidFill>
                <a:latin typeface="Centaur MT Std" charset="0"/>
                <a:ea typeface="Centaur MT Std" charset="0"/>
                <a:cs typeface="Centaur MT Std" charset="0"/>
              </a:rPr>
              <a:t>gonna</a:t>
            </a:r>
            <a:r>
              <a:rPr lang="en-US" sz="4400" i="1" dirty="0">
                <a:solidFill>
                  <a:schemeClr val="bg1"/>
                </a:solidFill>
                <a:latin typeface="Centaur MT Std" charset="0"/>
                <a:ea typeface="Centaur MT Std" charset="0"/>
                <a:cs typeface="Centaur MT Std" charset="0"/>
              </a:rPr>
              <a:t> intercede </a:t>
            </a:r>
            <a:endParaRPr lang="en-US" sz="4400" i="1" dirty="0" smtClean="0">
              <a:solidFill>
                <a:schemeClr val="bg1"/>
              </a:solidFill>
              <a:latin typeface="Centaur MT Std" charset="0"/>
              <a:ea typeface="Centaur MT Std" charset="0"/>
              <a:cs typeface="Centaur MT Std" charset="0"/>
            </a:endParaRPr>
          </a:p>
          <a:p>
            <a:pPr algn="ctr"/>
            <a:r>
              <a:rPr lang="en-US" sz="4400" i="1" dirty="0" smtClean="0">
                <a:solidFill>
                  <a:schemeClr val="bg1"/>
                </a:solidFill>
                <a:latin typeface="Centaur MT Std" charset="0"/>
                <a:ea typeface="Centaur MT Std" charset="0"/>
                <a:cs typeface="Centaur MT Std" charset="0"/>
              </a:rPr>
              <a:t>when </a:t>
            </a:r>
            <a:r>
              <a:rPr lang="en-US" sz="4400" i="1" dirty="0">
                <a:solidFill>
                  <a:schemeClr val="bg1"/>
                </a:solidFill>
                <a:latin typeface="Centaur MT Std" charset="0"/>
                <a:ea typeface="Centaur MT Std" charset="0"/>
                <a:cs typeface="Centaur MT Std" charset="0"/>
              </a:rPr>
              <a:t>he’s got the same infirmity?	</a:t>
            </a:r>
          </a:p>
          <a:p>
            <a:pPr algn="ctr"/>
            <a:r>
              <a:rPr lang="en-US" sz="4400" i="1" dirty="0">
                <a:solidFill>
                  <a:schemeClr val="bg1"/>
                </a:solidFill>
                <a:latin typeface="Centaur MT Std" charset="0"/>
                <a:ea typeface="Centaur MT Std" charset="0"/>
                <a:cs typeface="Centaur MT Std" charset="0"/>
              </a:rPr>
              <a:t>Wouldn’t the Lord show anger towards him as well </a:t>
            </a:r>
          </a:p>
          <a:p>
            <a:pPr algn="ctr"/>
            <a:r>
              <a:rPr lang="en-US" sz="4400" i="1" dirty="0">
                <a:solidFill>
                  <a:schemeClr val="bg1"/>
                </a:solidFill>
                <a:latin typeface="Centaur MT Std" charset="0"/>
                <a:ea typeface="Centaur MT Std" charset="0"/>
                <a:cs typeface="Centaur MT Std" charset="0"/>
              </a:rPr>
              <a:t>Cause just as sinful as the rest of Israel? </a:t>
            </a:r>
          </a:p>
        </p:txBody>
      </p:sp>
    </p:spTree>
    <p:extLst>
      <p:ext uri="{BB962C8B-B14F-4D97-AF65-F5344CB8AC3E}">
        <p14:creationId xmlns:p14="http://schemas.microsoft.com/office/powerpoint/2010/main" val="205642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9863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I see your point but you’ve </a:t>
            </a:r>
            <a:r>
              <a:rPr lang="en-US" sz="4400" dirty="0" err="1">
                <a:solidFill>
                  <a:schemeClr val="bg1"/>
                </a:solidFill>
                <a:latin typeface="Centaur MT Std" charset="0"/>
                <a:ea typeface="Centaur MT Std" charset="0"/>
                <a:cs typeface="Centaur MT Std" charset="0"/>
              </a:rPr>
              <a:t>gotta</a:t>
            </a:r>
            <a:r>
              <a:rPr lang="en-US" sz="4400" dirty="0">
                <a:solidFill>
                  <a:schemeClr val="bg1"/>
                </a:solidFill>
                <a:latin typeface="Centaur MT Std" charset="0"/>
                <a:ea typeface="Centaur MT Std" charset="0"/>
                <a:cs typeface="Centaur MT Std" charset="0"/>
              </a:rPr>
              <a:t> see mine:</a:t>
            </a:r>
          </a:p>
          <a:p>
            <a:pPr algn="ctr"/>
            <a:r>
              <a:rPr lang="en-US" sz="4400" dirty="0">
                <a:solidFill>
                  <a:schemeClr val="bg1"/>
                </a:solidFill>
                <a:latin typeface="Centaur MT Std" charset="0"/>
                <a:ea typeface="Centaur MT Std" charset="0"/>
                <a:cs typeface="Centaur MT Std" charset="0"/>
              </a:rPr>
              <a:t>These men were appointed by God’s </a:t>
            </a:r>
            <a:r>
              <a:rPr lang="en-US" sz="4400" dirty="0" smtClean="0">
                <a:solidFill>
                  <a:schemeClr val="bg1"/>
                </a:solidFill>
                <a:latin typeface="Centaur MT Std" charset="0"/>
                <a:ea typeface="Centaur MT Std" charset="0"/>
                <a:cs typeface="Centaur MT Std" charset="0"/>
              </a:rPr>
              <a:t>design.</a:t>
            </a:r>
            <a:endParaRPr lang="en-US" sz="4400" dirty="0">
              <a:solidFill>
                <a:schemeClr val="bg1"/>
              </a:solidFill>
              <a:latin typeface="Centaur MT Std" charset="0"/>
              <a:ea typeface="Centaur MT Std" charset="0"/>
              <a:cs typeface="Centaur MT Std" charset="0"/>
            </a:endParaRPr>
          </a:p>
          <a:p>
            <a:pPr algn="ctr"/>
            <a:r>
              <a:rPr lang="en-US" sz="4400" i="1" dirty="0">
                <a:solidFill>
                  <a:schemeClr val="bg1"/>
                </a:solidFill>
                <a:latin typeface="Centaur MT Std" charset="0"/>
                <a:ea typeface="Centaur MT Std" charset="0"/>
                <a:cs typeface="Centaur MT Std" charset="0"/>
              </a:rPr>
              <a:t>Designed to die? </a:t>
            </a:r>
            <a:r>
              <a:rPr lang="en-US" sz="4400" dirty="0">
                <a:solidFill>
                  <a:schemeClr val="bg1"/>
                </a:solidFill>
                <a:latin typeface="Centaur MT Std" charset="0"/>
                <a:ea typeface="Centaur MT Std" charset="0"/>
                <a:cs typeface="Centaur MT Std" charset="0"/>
              </a:rPr>
              <a:t>No designed to sympathize </a:t>
            </a:r>
          </a:p>
          <a:p>
            <a:pPr algn="ctr"/>
            <a:r>
              <a:rPr lang="en-US" sz="4400" dirty="0">
                <a:solidFill>
                  <a:schemeClr val="bg1"/>
                </a:solidFill>
                <a:latin typeface="Centaur MT Std" charset="0"/>
                <a:ea typeface="Centaur MT Std" charset="0"/>
                <a:cs typeface="Centaur MT Std" charset="0"/>
              </a:rPr>
              <a:t>With the lives of the Israelites. </a:t>
            </a:r>
          </a:p>
        </p:txBody>
      </p:sp>
    </p:spTree>
    <p:extLst>
      <p:ext uri="{BB962C8B-B14F-4D97-AF65-F5344CB8AC3E}">
        <p14:creationId xmlns:p14="http://schemas.microsoft.com/office/powerpoint/2010/main" val="172591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6370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i="1" dirty="0">
                <a:solidFill>
                  <a:schemeClr val="bg1"/>
                </a:solidFill>
                <a:latin typeface="Centaur MT Std" charset="0"/>
                <a:ea typeface="Centaur MT Std" charset="0"/>
                <a:cs typeface="Centaur MT Std" charset="0"/>
              </a:rPr>
              <a:t>I think you might be losing your mind, </a:t>
            </a:r>
            <a:endParaRPr lang="en-US" sz="4400" i="1" dirty="0" smtClean="0">
              <a:solidFill>
                <a:schemeClr val="bg1"/>
              </a:solidFill>
              <a:latin typeface="Centaur MT Std" charset="0"/>
              <a:ea typeface="Centaur MT Std" charset="0"/>
              <a:cs typeface="Centaur MT Std" charset="0"/>
            </a:endParaRPr>
          </a:p>
          <a:p>
            <a:pPr algn="ctr"/>
            <a:r>
              <a:rPr lang="en-US" sz="4400" i="1" dirty="0" smtClean="0">
                <a:solidFill>
                  <a:schemeClr val="bg1"/>
                </a:solidFill>
                <a:latin typeface="Centaur MT Std" charset="0"/>
                <a:ea typeface="Centaur MT Std" charset="0"/>
                <a:cs typeface="Centaur MT Std" charset="0"/>
              </a:rPr>
              <a:t>there</a:t>
            </a:r>
            <a:r>
              <a:rPr lang="en-US" sz="4400" i="1" dirty="0">
                <a:solidFill>
                  <a:schemeClr val="bg1"/>
                </a:solidFill>
                <a:latin typeface="Centaur MT Std" charset="0"/>
                <a:ea typeface="Centaur MT Std" charset="0"/>
                <a:cs typeface="Centaur MT Std" charset="0"/>
              </a:rPr>
              <a:t>, Thom!</a:t>
            </a:r>
          </a:p>
          <a:p>
            <a:pPr algn="ctr"/>
            <a:r>
              <a:rPr lang="en-US" sz="4400" i="1" dirty="0">
                <a:solidFill>
                  <a:schemeClr val="bg1"/>
                </a:solidFill>
                <a:latin typeface="Centaur MT Std" charset="0"/>
                <a:ea typeface="Centaur MT Std" charset="0"/>
                <a:cs typeface="Centaur MT Std" charset="0"/>
              </a:rPr>
              <a:t>Sympathy’s not going to save. </a:t>
            </a:r>
          </a:p>
          <a:p>
            <a:pPr algn="ctr"/>
            <a:r>
              <a:rPr lang="en-US" sz="4400" dirty="0">
                <a:solidFill>
                  <a:schemeClr val="bg1"/>
                </a:solidFill>
                <a:latin typeface="Centaur MT Std" charset="0"/>
                <a:ea typeface="Centaur MT Std" charset="0"/>
                <a:cs typeface="Centaur MT Std" charset="0"/>
              </a:rPr>
              <a:t>I know but listen to what I’m saying, Kelsie. </a:t>
            </a:r>
          </a:p>
        </p:txBody>
      </p:sp>
    </p:spTree>
    <p:extLst>
      <p:ext uri="{BB962C8B-B14F-4D97-AF65-F5344CB8AC3E}">
        <p14:creationId xmlns:p14="http://schemas.microsoft.com/office/powerpoint/2010/main" val="101642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705725"/>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The Son, He has cleansed us from all our sins!</a:t>
            </a:r>
          </a:p>
          <a:p>
            <a:pPr algn="ctr"/>
            <a:r>
              <a:rPr lang="en-US" sz="4400" dirty="0" smtClean="0">
                <a:solidFill>
                  <a:schemeClr val="bg1"/>
                </a:solidFill>
                <a:latin typeface="Centaur MT Std" charset="0"/>
                <a:ea typeface="Centaur MT Std" charset="0"/>
                <a:cs typeface="Centaur MT Std" charset="0"/>
              </a:rPr>
              <a:t>The Son, He is seated at the right hand of God!</a:t>
            </a:r>
          </a:p>
        </p:txBody>
      </p:sp>
    </p:spTree>
    <p:extLst>
      <p:ext uri="{BB962C8B-B14F-4D97-AF65-F5344CB8AC3E}">
        <p14:creationId xmlns:p14="http://schemas.microsoft.com/office/powerpoint/2010/main" val="2977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1429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These guys are like shadows and types. </a:t>
            </a:r>
          </a:p>
          <a:p>
            <a:pPr algn="ctr"/>
            <a:r>
              <a:rPr lang="en-US" sz="4400" i="1" dirty="0">
                <a:solidFill>
                  <a:schemeClr val="bg1"/>
                </a:solidFill>
                <a:latin typeface="Centaur MT Std" charset="0"/>
                <a:ea typeface="Centaur MT Std" charset="0"/>
                <a:cs typeface="Centaur MT Std" charset="0"/>
              </a:rPr>
              <a:t>Yeah, ineffectual types. </a:t>
            </a:r>
            <a:endParaRPr lang="en-US" sz="4400" i="1"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Your </a:t>
            </a:r>
            <a:r>
              <a:rPr lang="en-US" sz="4400" dirty="0">
                <a:solidFill>
                  <a:schemeClr val="bg1"/>
                </a:solidFill>
                <a:latin typeface="Centaur MT Std" charset="0"/>
                <a:ea typeface="Centaur MT Std" charset="0"/>
                <a:cs typeface="Centaur MT Std" charset="0"/>
              </a:rPr>
              <a:t>guitar’s an ineffectual type. </a:t>
            </a:r>
          </a:p>
        </p:txBody>
      </p:sp>
    </p:spTree>
    <p:extLst>
      <p:ext uri="{BB962C8B-B14F-4D97-AF65-F5344CB8AC3E}">
        <p14:creationId xmlns:p14="http://schemas.microsoft.com/office/powerpoint/2010/main" val="552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7817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But what we can agree on is this:</a:t>
            </a:r>
          </a:p>
          <a:p>
            <a:pPr algn="ctr"/>
            <a:r>
              <a:rPr lang="en-US" sz="4400" dirty="0">
                <a:solidFill>
                  <a:schemeClr val="bg1"/>
                </a:solidFill>
                <a:latin typeface="Centaur MT Std" charset="0"/>
                <a:ea typeface="Centaur MT Std" charset="0"/>
                <a:cs typeface="Centaur MT Std" charset="0"/>
              </a:rPr>
              <a:t>Jesus, He is better, He is infinitely better.</a:t>
            </a:r>
          </a:p>
          <a:p>
            <a:pPr algn="ctr"/>
            <a:r>
              <a:rPr lang="en-US" sz="4400" dirty="0">
                <a:solidFill>
                  <a:schemeClr val="bg1"/>
                </a:solidFill>
                <a:latin typeface="Centaur MT Std" charset="0"/>
                <a:ea typeface="Centaur MT Std" charset="0"/>
                <a:cs typeface="Centaur MT Std" charset="0"/>
              </a:rPr>
              <a:t>Blameless, spotless, sinless, righteous. </a:t>
            </a:r>
          </a:p>
          <a:p>
            <a:pPr algn="ctr"/>
            <a:r>
              <a:rPr lang="en-US" sz="4400" dirty="0">
                <a:solidFill>
                  <a:schemeClr val="bg1"/>
                </a:solidFill>
                <a:latin typeface="Centaur MT Std" charset="0"/>
                <a:ea typeface="Centaur MT Std" charset="0"/>
                <a:cs typeface="Centaur MT Std" charset="0"/>
              </a:rPr>
              <a:t>Able to fight this sinful-itis,</a:t>
            </a:r>
          </a:p>
        </p:txBody>
      </p:sp>
    </p:spTree>
    <p:extLst>
      <p:ext uri="{BB962C8B-B14F-4D97-AF65-F5344CB8AC3E}">
        <p14:creationId xmlns:p14="http://schemas.microsoft.com/office/powerpoint/2010/main" val="214276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98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Able to right these wrongs that plague us,</a:t>
            </a:r>
          </a:p>
          <a:p>
            <a:pPr algn="ctr"/>
            <a:r>
              <a:rPr lang="en-US" sz="4400" dirty="0">
                <a:solidFill>
                  <a:schemeClr val="bg1"/>
                </a:solidFill>
                <a:latin typeface="Centaur MT Std" charset="0"/>
                <a:ea typeface="Centaur MT Std" charset="0"/>
                <a:cs typeface="Centaur MT Std" charset="0"/>
              </a:rPr>
              <a:t>Able to justify and save us,</a:t>
            </a:r>
          </a:p>
          <a:p>
            <a:pPr algn="ctr"/>
            <a:r>
              <a:rPr lang="en-US" sz="4400" dirty="0">
                <a:solidFill>
                  <a:schemeClr val="bg1"/>
                </a:solidFill>
                <a:latin typeface="Centaur MT Std" charset="0"/>
                <a:ea typeface="Centaur MT Std" charset="0"/>
                <a:cs typeface="Centaur MT Std" charset="0"/>
              </a:rPr>
              <a:t>Able to sympathize with our weakness</a:t>
            </a:r>
          </a:p>
          <a:p>
            <a:pPr algn="ctr"/>
            <a:r>
              <a:rPr lang="en-US" sz="4400" dirty="0">
                <a:solidFill>
                  <a:schemeClr val="bg1"/>
                </a:solidFill>
                <a:latin typeface="Centaur MT Std" charset="0"/>
                <a:ea typeface="Centaur MT Std" charset="0"/>
                <a:cs typeface="Centaur MT Std" charset="0"/>
              </a:rPr>
              <a:t>Cause He has taken on flesh to seek us.</a:t>
            </a:r>
          </a:p>
        </p:txBody>
      </p:sp>
    </p:spTree>
    <p:extLst>
      <p:ext uri="{BB962C8B-B14F-4D97-AF65-F5344CB8AC3E}">
        <p14:creationId xmlns:p14="http://schemas.microsoft.com/office/powerpoint/2010/main" val="145150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12346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He is better in every way </a:t>
            </a:r>
          </a:p>
          <a:p>
            <a:pPr algn="ctr"/>
            <a:r>
              <a:rPr lang="en-US" sz="4400" dirty="0">
                <a:solidFill>
                  <a:schemeClr val="bg1"/>
                </a:solidFill>
                <a:latin typeface="Centaur MT Std" charset="0"/>
                <a:ea typeface="Centaur MT Std" charset="0"/>
                <a:cs typeface="Centaur MT Std" charset="0"/>
              </a:rPr>
              <a:t>Than the Levite priests of the olden days,</a:t>
            </a:r>
          </a:p>
          <a:p>
            <a:pPr algn="ctr"/>
            <a:r>
              <a:rPr lang="en-US" sz="4400" dirty="0">
                <a:solidFill>
                  <a:schemeClr val="bg1"/>
                </a:solidFill>
                <a:latin typeface="Centaur MT Std" charset="0"/>
                <a:ea typeface="Centaur MT Std" charset="0"/>
                <a:cs typeface="Centaur MT Std" charset="0"/>
              </a:rPr>
              <a:t>For His priestly reign will never ever cease,</a:t>
            </a:r>
          </a:p>
          <a:p>
            <a:pPr algn="ctr"/>
            <a:r>
              <a:rPr lang="en-US" sz="4400" dirty="0">
                <a:solidFill>
                  <a:schemeClr val="bg1"/>
                </a:solidFill>
                <a:latin typeface="Centaur MT Std" charset="0"/>
                <a:ea typeface="Centaur MT Std" charset="0"/>
                <a:cs typeface="Centaur MT Std" charset="0"/>
              </a:rPr>
              <a:t>And </a:t>
            </a:r>
            <a:r>
              <a:rPr lang="en-US" sz="4400" dirty="0" smtClean="0">
                <a:solidFill>
                  <a:schemeClr val="bg1"/>
                </a:solidFill>
                <a:latin typeface="Centaur MT Std" charset="0"/>
                <a:ea typeface="Centaur MT Std" charset="0"/>
                <a:cs typeface="Centaur MT Std" charset="0"/>
              </a:rPr>
              <a:t>He </a:t>
            </a:r>
            <a:r>
              <a:rPr lang="en-US" sz="4400" dirty="0">
                <a:solidFill>
                  <a:schemeClr val="bg1"/>
                </a:solidFill>
                <a:latin typeface="Centaur MT Std" charset="0"/>
                <a:ea typeface="Centaur MT Std" charset="0"/>
                <a:cs typeface="Centaur MT Std" charset="0"/>
              </a:rPr>
              <a:t>is of the order of an ancient priest. </a:t>
            </a:r>
          </a:p>
        </p:txBody>
      </p:sp>
    </p:spTree>
    <p:extLst>
      <p:ext uri="{BB962C8B-B14F-4D97-AF65-F5344CB8AC3E}">
        <p14:creationId xmlns:p14="http://schemas.microsoft.com/office/powerpoint/2010/main" val="10440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385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As said by the Lord who declared it so</a:t>
            </a:r>
          </a:p>
          <a:p>
            <a:pPr algn="ctr"/>
            <a:r>
              <a:rPr lang="en-US" sz="4400" dirty="0">
                <a:solidFill>
                  <a:schemeClr val="bg1"/>
                </a:solidFill>
                <a:latin typeface="Centaur MT Std" charset="0"/>
                <a:ea typeface="Centaur MT Std" charset="0"/>
                <a:cs typeface="Centaur MT Std" charset="0"/>
              </a:rPr>
              <a:t>And appointed Him a priest by the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W</a:t>
            </a:r>
            <a:r>
              <a:rPr lang="en-US" sz="4400" dirty="0" smtClean="0">
                <a:solidFill>
                  <a:schemeClr val="bg1"/>
                </a:solidFill>
                <a:latin typeface="Centaur MT Std" charset="0"/>
                <a:ea typeface="Centaur MT Std" charset="0"/>
                <a:cs typeface="Centaur MT Std" charset="0"/>
              </a:rPr>
              <a:t>ord </a:t>
            </a:r>
            <a:r>
              <a:rPr lang="en-US" sz="4400" dirty="0">
                <a:solidFill>
                  <a:schemeClr val="bg1"/>
                </a:solidFill>
                <a:latin typeface="Centaur MT Std" charset="0"/>
                <a:ea typeface="Centaur MT Std" charset="0"/>
                <a:cs typeface="Centaur MT Std" charset="0"/>
              </a:rPr>
              <a:t>of an oath.</a:t>
            </a:r>
          </a:p>
        </p:txBody>
      </p:sp>
    </p:spTree>
    <p:extLst>
      <p:ext uri="{BB962C8B-B14F-4D97-AF65-F5344CB8AC3E}">
        <p14:creationId xmlns:p14="http://schemas.microsoft.com/office/powerpoint/2010/main" val="169071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226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9190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Let us tell you ‘bout this great high priest.</a:t>
            </a:r>
          </a:p>
        </p:txBody>
      </p:sp>
    </p:spTree>
    <p:extLst>
      <p:ext uri="{BB962C8B-B14F-4D97-AF65-F5344CB8AC3E}">
        <p14:creationId xmlns:p14="http://schemas.microsoft.com/office/powerpoint/2010/main" val="124603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2387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In the days of His flesh, He prayed</a:t>
            </a:r>
          </a:p>
          <a:p>
            <a:pPr algn="ctr"/>
            <a:r>
              <a:rPr lang="en-US" sz="4400" dirty="0">
                <a:solidFill>
                  <a:schemeClr val="bg1"/>
                </a:solidFill>
                <a:latin typeface="Centaur MT Std" charset="0"/>
                <a:ea typeface="Centaur MT Std" charset="0"/>
                <a:cs typeface="Centaur MT Std" charset="0"/>
              </a:rPr>
              <a:t>(With cries and tears, with righteous fear)</a:t>
            </a:r>
          </a:p>
          <a:p>
            <a:pPr algn="ctr"/>
            <a:r>
              <a:rPr lang="en-US" sz="4400" dirty="0">
                <a:solidFill>
                  <a:schemeClr val="bg1"/>
                </a:solidFill>
                <a:latin typeface="Centaur MT Std" charset="0"/>
                <a:ea typeface="Centaur MT Std" charset="0"/>
                <a:cs typeface="Centaur MT Std" charset="0"/>
              </a:rPr>
              <a:t>To the one who was able to save Him from death.</a:t>
            </a:r>
          </a:p>
        </p:txBody>
      </p:sp>
    </p:spTree>
    <p:extLst>
      <p:ext uri="{BB962C8B-B14F-4D97-AF65-F5344CB8AC3E}">
        <p14:creationId xmlns:p14="http://schemas.microsoft.com/office/powerpoint/2010/main" val="203925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0847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Though a son, He learned to obey</a:t>
            </a:r>
          </a:p>
          <a:p>
            <a:pPr algn="ctr"/>
            <a:r>
              <a:rPr lang="en-US" sz="4400" dirty="0">
                <a:solidFill>
                  <a:schemeClr val="bg1"/>
                </a:solidFill>
                <a:latin typeface="Centaur MT Std" charset="0"/>
                <a:ea typeface="Centaur MT Std" charset="0"/>
                <a:cs typeface="Centaur MT Std" charset="0"/>
              </a:rPr>
              <a:t>By bearing weight and </a:t>
            </a:r>
            <a:r>
              <a:rPr lang="en-US" sz="4400" dirty="0" err="1" smtClean="0">
                <a:solidFill>
                  <a:schemeClr val="bg1"/>
                </a:solidFill>
                <a:latin typeface="Centaur MT Std" charset="0"/>
                <a:ea typeface="Centaur MT Std" charset="0"/>
                <a:cs typeface="Centaur MT Std" charset="0"/>
              </a:rPr>
              <a:t>suff</a:t>
            </a:r>
            <a:r>
              <a:rPr lang="en-US" sz="4400" dirty="0" smtClean="0">
                <a:solidFill>
                  <a:schemeClr val="bg1"/>
                </a:solidFill>
                <a:latin typeface="Centaur MT Std" charset="0"/>
                <a:ea typeface="Centaur MT Std" charset="0"/>
                <a:cs typeface="Centaur MT Std" charset="0"/>
              </a:rPr>
              <a:t> ’ring </a:t>
            </a:r>
            <a:r>
              <a:rPr lang="en-US" sz="4400" dirty="0">
                <a:solidFill>
                  <a:schemeClr val="bg1"/>
                </a:solidFill>
                <a:latin typeface="Centaur MT Std" charset="0"/>
                <a:ea typeface="Centaur MT Std" charset="0"/>
                <a:cs typeface="Centaur MT Std" charset="0"/>
              </a:rPr>
              <a:t>pain, </a:t>
            </a:r>
          </a:p>
          <a:p>
            <a:pPr algn="ctr"/>
            <a:r>
              <a:rPr lang="en-US" sz="4400" dirty="0">
                <a:solidFill>
                  <a:schemeClr val="bg1"/>
                </a:solidFill>
                <a:latin typeface="Centaur MT Std" charset="0"/>
                <a:ea typeface="Centaur MT Std" charset="0"/>
                <a:cs typeface="Centaur MT Std" charset="0"/>
              </a:rPr>
              <a:t>And a perfect priest he became.</a:t>
            </a:r>
          </a:p>
        </p:txBody>
      </p:sp>
    </p:spTree>
    <p:extLst>
      <p:ext uri="{BB962C8B-B14F-4D97-AF65-F5344CB8AC3E}">
        <p14:creationId xmlns:p14="http://schemas.microsoft.com/office/powerpoint/2010/main" val="8742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4112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And now He is able to save us </a:t>
            </a:r>
            <a:r>
              <a:rPr lang="en-US" sz="4400" smtClean="0">
                <a:solidFill>
                  <a:schemeClr val="bg1"/>
                </a:solidFill>
                <a:latin typeface="Centaur MT Std" charset="0"/>
                <a:ea typeface="Centaur MT Std" charset="0"/>
                <a:cs typeface="Centaur MT Std" charset="0"/>
              </a:rPr>
              <a:t>from death.</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16246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391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For He is of the order of Melchizedek.</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36419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51073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If you want to know what God is like, </a:t>
            </a:r>
          </a:p>
          <a:p>
            <a:pPr algn="ctr"/>
            <a:r>
              <a:rPr lang="en-US" sz="4400" dirty="0" smtClean="0">
                <a:solidFill>
                  <a:schemeClr val="bg1"/>
                </a:solidFill>
                <a:latin typeface="Centaur MT Std" charset="0"/>
                <a:ea typeface="Centaur MT Std" charset="0"/>
                <a:cs typeface="Centaur MT Std" charset="0"/>
              </a:rPr>
              <a:t>Then look at the Son! </a:t>
            </a:r>
          </a:p>
          <a:p>
            <a:pPr algn="ctr"/>
            <a:r>
              <a:rPr lang="en-US" sz="4400" dirty="0" smtClean="0">
                <a:solidFill>
                  <a:schemeClr val="bg1"/>
                </a:solidFill>
                <a:latin typeface="Centaur MT Std" charset="0"/>
                <a:ea typeface="Centaur MT Std" charset="0"/>
                <a:cs typeface="Centaur MT Std" charset="0"/>
              </a:rPr>
              <a:t>If you want to see what God has done, </a:t>
            </a:r>
          </a:p>
          <a:p>
            <a:pPr algn="ctr"/>
            <a:r>
              <a:rPr lang="en-US" sz="4400" dirty="0" smtClean="0">
                <a:solidFill>
                  <a:schemeClr val="bg1"/>
                </a:solidFill>
                <a:latin typeface="Centaur MT Std" charset="0"/>
                <a:ea typeface="Centaur MT Std" charset="0"/>
                <a:cs typeface="Centaur MT Std" charset="0"/>
              </a:rPr>
              <a:t>Then look at the Son! </a:t>
            </a:r>
          </a:p>
        </p:txBody>
      </p:sp>
    </p:spTree>
    <p:extLst>
      <p:ext uri="{BB962C8B-B14F-4D97-AF65-F5344CB8AC3E}">
        <p14:creationId xmlns:p14="http://schemas.microsoft.com/office/powerpoint/2010/main" val="48112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881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1708159"/>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THE ABC’S </a:t>
            </a:r>
          </a:p>
          <a:p>
            <a:pPr algn="ctr"/>
            <a:r>
              <a:rPr lang="en-US" sz="7200" dirty="0" smtClean="0">
                <a:solidFill>
                  <a:schemeClr val="bg1"/>
                </a:solidFill>
                <a:latin typeface="Centaur MT Std" charset="0"/>
                <a:ea typeface="Centaur MT Std" charset="0"/>
                <a:cs typeface="Centaur MT Std" charset="0"/>
              </a:rPr>
              <a:t>OF THEOLOGY</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5 : 1 1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6 : 3</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1264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6725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There is more I’d like to say </a:t>
            </a:r>
          </a:p>
          <a:p>
            <a:pPr algn="ctr"/>
            <a:r>
              <a:rPr lang="en-US" sz="4400" dirty="0">
                <a:solidFill>
                  <a:schemeClr val="bg1"/>
                </a:solidFill>
                <a:latin typeface="Centaur MT Std" charset="0"/>
                <a:ea typeface="Centaur MT Std" charset="0"/>
                <a:cs typeface="Centaur MT Std" charset="0"/>
              </a:rPr>
              <a:t>Of how Jesus is the great high priest,</a:t>
            </a:r>
          </a:p>
          <a:p>
            <a:pPr algn="ctr"/>
            <a:r>
              <a:rPr lang="en-US" sz="4400" dirty="0">
                <a:solidFill>
                  <a:schemeClr val="bg1"/>
                </a:solidFill>
                <a:latin typeface="Centaur MT Std" charset="0"/>
                <a:ea typeface="Centaur MT Std" charset="0"/>
                <a:cs typeface="Centaur MT Std" charset="0"/>
              </a:rPr>
              <a:t>But I find it’s hard to explain</a:t>
            </a:r>
          </a:p>
          <a:p>
            <a:pPr algn="ctr"/>
            <a:r>
              <a:rPr lang="en-US" sz="4400" dirty="0">
                <a:solidFill>
                  <a:schemeClr val="bg1"/>
                </a:solidFill>
                <a:latin typeface="Centaur MT Std" charset="0"/>
                <a:ea typeface="Centaur MT Std" charset="0"/>
                <a:cs typeface="Centaur MT Std" charset="0"/>
              </a:rPr>
              <a:t>To ones of such immaturity.</a:t>
            </a:r>
          </a:p>
        </p:txBody>
      </p:sp>
    </p:spTree>
    <p:extLst>
      <p:ext uri="{BB962C8B-B14F-4D97-AF65-F5344CB8AC3E}">
        <p14:creationId xmlns:p14="http://schemas.microsoft.com/office/powerpoint/2010/main" val="19449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244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You’re like little kids who eat</a:t>
            </a:r>
          </a:p>
          <a:p>
            <a:pPr algn="ctr"/>
            <a:r>
              <a:rPr lang="en-US" sz="4400" dirty="0">
                <a:solidFill>
                  <a:schemeClr val="bg1"/>
                </a:solidFill>
                <a:latin typeface="Centaur MT Std" charset="0"/>
                <a:ea typeface="Centaur MT Std" charset="0"/>
                <a:cs typeface="Centaur MT Std" charset="0"/>
              </a:rPr>
              <a:t>Only milk—can’t handle meat.</a:t>
            </a:r>
          </a:p>
        </p:txBody>
      </p:sp>
    </p:spTree>
    <p:extLst>
      <p:ext uri="{BB962C8B-B14F-4D97-AF65-F5344CB8AC3E}">
        <p14:creationId xmlns:p14="http://schemas.microsoft.com/office/powerpoint/2010/main" val="133919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06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a:t>
            </a:r>
            <a:r>
              <a:rPr lang="en-US" sz="4400" dirty="0" smtClean="0">
                <a:solidFill>
                  <a:schemeClr val="bg1"/>
                </a:solidFill>
                <a:latin typeface="Centaur MT Std" charset="0"/>
                <a:ea typeface="Centaur MT Std" charset="0"/>
                <a:cs typeface="Centaur MT Std" charset="0"/>
              </a:rPr>
              <a:t>ABC’s </a:t>
            </a:r>
            <a:r>
              <a:rPr lang="en-US" sz="4400" dirty="0">
                <a:solidFill>
                  <a:schemeClr val="bg1"/>
                </a:solidFill>
                <a:latin typeface="Centaur MT Std" charset="0"/>
                <a:ea typeface="Centaur MT Std" charset="0"/>
                <a:cs typeface="Centaur MT Std" charset="0"/>
              </a:rPr>
              <a:t>of theology</a:t>
            </a:r>
          </a:p>
          <a:p>
            <a:pPr algn="ctr"/>
            <a:r>
              <a:rPr lang="en-US" sz="4400" dirty="0">
                <a:solidFill>
                  <a:schemeClr val="bg1"/>
                </a:solidFill>
                <a:latin typeface="Centaur MT Std" charset="0"/>
                <a:ea typeface="Centaur MT Std" charset="0"/>
                <a:cs typeface="Centaur MT Std" charset="0"/>
              </a:rPr>
              <a:t>Are all that you can grasp, it seems.</a:t>
            </a:r>
          </a:p>
        </p:txBody>
      </p:sp>
    </p:spTree>
    <p:extLst>
      <p:ext uri="{BB962C8B-B14F-4D97-AF65-F5344CB8AC3E}">
        <p14:creationId xmlns:p14="http://schemas.microsoft.com/office/powerpoint/2010/main" val="56543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3994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Your hearing, it is really bad.</a:t>
            </a:r>
          </a:p>
          <a:p>
            <a:pPr algn="ctr"/>
            <a:r>
              <a:rPr lang="en-US" sz="4400" dirty="0">
                <a:solidFill>
                  <a:schemeClr val="bg1"/>
                </a:solidFill>
                <a:latin typeface="Centaur MT Std" charset="0"/>
                <a:ea typeface="Centaur MT Std" charset="0"/>
                <a:cs typeface="Centaur MT Std" charset="0"/>
              </a:rPr>
              <a:t>On a scale of one to ten</a:t>
            </a:r>
          </a:p>
          <a:p>
            <a:pPr algn="ctr"/>
            <a:r>
              <a:rPr lang="en-US" sz="4400" dirty="0">
                <a:solidFill>
                  <a:schemeClr val="bg1"/>
                </a:solidFill>
                <a:latin typeface="Centaur MT Std" charset="0"/>
                <a:ea typeface="Centaur MT Std" charset="0"/>
                <a:cs typeface="Centaur MT Std" charset="0"/>
              </a:rPr>
              <a:t>It’s like a four (that’s really sad).</a:t>
            </a:r>
          </a:p>
          <a:p>
            <a:pPr algn="ctr"/>
            <a:r>
              <a:rPr lang="en-US" sz="4400" dirty="0">
                <a:solidFill>
                  <a:schemeClr val="bg1"/>
                </a:solidFill>
                <a:latin typeface="Centaur MT Std" charset="0"/>
                <a:ea typeface="Centaur MT Std" charset="0"/>
                <a:cs typeface="Centaur MT Std" charset="0"/>
              </a:rPr>
              <a:t>I have to tell you things again.</a:t>
            </a:r>
          </a:p>
        </p:txBody>
      </p:sp>
    </p:spTree>
    <p:extLst>
      <p:ext uri="{BB962C8B-B14F-4D97-AF65-F5344CB8AC3E}">
        <p14:creationId xmlns:p14="http://schemas.microsoft.com/office/powerpoint/2010/main" val="102240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0730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0469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You’re like little kids who listen</a:t>
            </a:r>
          </a:p>
          <a:p>
            <a:pPr algn="ctr"/>
            <a:r>
              <a:rPr lang="en-US" sz="4400" dirty="0">
                <a:solidFill>
                  <a:schemeClr val="bg1"/>
                </a:solidFill>
                <a:latin typeface="Centaur MT Std" charset="0"/>
                <a:ea typeface="Centaur MT Std" charset="0"/>
                <a:cs typeface="Centaur MT Std" charset="0"/>
              </a:rPr>
              <a:t>To just enough, so much they’re </a:t>
            </a:r>
            <a:r>
              <a:rPr lang="en-US" sz="4400" dirty="0" err="1">
                <a:solidFill>
                  <a:schemeClr val="bg1"/>
                </a:solidFill>
                <a:latin typeface="Centaur MT Std" charset="0"/>
                <a:ea typeface="Centaur MT Std" charset="0"/>
                <a:cs typeface="Centaur MT Std" charset="0"/>
              </a:rPr>
              <a:t>missin</a:t>
            </a:r>
            <a:r>
              <a:rPr lang="en-US" sz="4400" dirty="0">
                <a:solidFill>
                  <a:schemeClr val="bg1"/>
                </a:solidFill>
                <a:latin typeface="Centaur MT Std" charset="0"/>
                <a:ea typeface="Centaur MT Std" charset="0"/>
                <a:cs typeface="Centaur MT Std" charset="0"/>
              </a:rPr>
              <a:t>’!</a:t>
            </a:r>
          </a:p>
        </p:txBody>
      </p:sp>
    </p:spTree>
    <p:extLst>
      <p:ext uri="{BB962C8B-B14F-4D97-AF65-F5344CB8AC3E}">
        <p14:creationId xmlns:p14="http://schemas.microsoft.com/office/powerpoint/2010/main" val="65337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207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a:t>
            </a:r>
            <a:r>
              <a:rPr lang="en-US" sz="4400" dirty="0" smtClean="0">
                <a:solidFill>
                  <a:schemeClr val="bg1"/>
                </a:solidFill>
                <a:latin typeface="Centaur MT Std" charset="0"/>
                <a:ea typeface="Centaur MT Std" charset="0"/>
                <a:cs typeface="Centaur MT Std" charset="0"/>
              </a:rPr>
              <a:t>ABC’s </a:t>
            </a:r>
            <a:r>
              <a:rPr lang="en-US" sz="4400" dirty="0">
                <a:solidFill>
                  <a:schemeClr val="bg1"/>
                </a:solidFill>
                <a:latin typeface="Centaur MT Std" charset="0"/>
                <a:ea typeface="Centaur MT Std" charset="0"/>
                <a:cs typeface="Centaur MT Std" charset="0"/>
              </a:rPr>
              <a:t>of theology:</a:t>
            </a:r>
          </a:p>
          <a:p>
            <a:pPr algn="ctr"/>
            <a:r>
              <a:rPr lang="en-US" sz="4400" dirty="0">
                <a:solidFill>
                  <a:schemeClr val="bg1"/>
                </a:solidFill>
                <a:latin typeface="Centaur MT Std" charset="0"/>
                <a:ea typeface="Centaur MT Std" charset="0"/>
                <a:cs typeface="Centaur MT Std" charset="0"/>
              </a:rPr>
              <a:t>Say it once and then repeat.</a:t>
            </a:r>
          </a:p>
        </p:txBody>
      </p:sp>
    </p:spTree>
    <p:extLst>
      <p:ext uri="{BB962C8B-B14F-4D97-AF65-F5344CB8AC3E}">
        <p14:creationId xmlns:p14="http://schemas.microsoft.com/office/powerpoint/2010/main" val="10698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401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You’re like little kids who think</a:t>
            </a:r>
          </a:p>
          <a:p>
            <a:pPr algn="ctr"/>
            <a:r>
              <a:rPr lang="en-US" sz="4400" dirty="0">
                <a:solidFill>
                  <a:schemeClr val="bg1"/>
                </a:solidFill>
                <a:latin typeface="Centaur MT Std" charset="0"/>
                <a:ea typeface="Centaur MT Std" charset="0"/>
                <a:cs typeface="Centaur MT Std" charset="0"/>
              </a:rPr>
              <a:t>That bad is good, and goodness stinks. </a:t>
            </a:r>
          </a:p>
        </p:txBody>
      </p:sp>
    </p:spTree>
    <p:extLst>
      <p:ext uri="{BB962C8B-B14F-4D97-AF65-F5344CB8AC3E}">
        <p14:creationId xmlns:p14="http://schemas.microsoft.com/office/powerpoint/2010/main" val="145154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116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a:t>
            </a:r>
            <a:r>
              <a:rPr lang="en-US" sz="4400" dirty="0" smtClean="0">
                <a:solidFill>
                  <a:schemeClr val="bg1"/>
                </a:solidFill>
                <a:latin typeface="Centaur MT Std" charset="0"/>
                <a:ea typeface="Centaur MT Std" charset="0"/>
                <a:cs typeface="Centaur MT Std" charset="0"/>
              </a:rPr>
              <a:t>ABC’s </a:t>
            </a:r>
            <a:r>
              <a:rPr lang="en-US" sz="4400" dirty="0">
                <a:solidFill>
                  <a:schemeClr val="bg1"/>
                </a:solidFill>
                <a:latin typeface="Centaur MT Std" charset="0"/>
                <a:ea typeface="Centaur MT Std" charset="0"/>
                <a:cs typeface="Centaur MT Std" charset="0"/>
              </a:rPr>
              <a:t>of theology,</a:t>
            </a:r>
          </a:p>
          <a:p>
            <a:pPr algn="ctr"/>
            <a:r>
              <a:rPr lang="en-US" sz="4400" dirty="0">
                <a:solidFill>
                  <a:schemeClr val="bg1"/>
                </a:solidFill>
                <a:latin typeface="Centaur MT Std" charset="0"/>
                <a:ea typeface="Centaur MT Std" charset="0"/>
                <a:cs typeface="Centaur MT Std" charset="0"/>
              </a:rPr>
              <a:t>Come with me, there’s more to see.</a:t>
            </a:r>
          </a:p>
        </p:txBody>
      </p:sp>
    </p:spTree>
    <p:extLst>
      <p:ext uri="{BB962C8B-B14F-4D97-AF65-F5344CB8AC3E}">
        <p14:creationId xmlns:p14="http://schemas.microsoft.com/office/powerpoint/2010/main" val="154764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2870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But, be warned, the road is steep. </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49427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9" y="2367171"/>
            <a:ext cx="10532533" cy="2123658"/>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The Son is the imprint,</a:t>
            </a:r>
          </a:p>
          <a:p>
            <a:pPr algn="ctr"/>
            <a:r>
              <a:rPr lang="en-US" sz="4400" dirty="0" smtClean="0">
                <a:solidFill>
                  <a:schemeClr val="bg1"/>
                </a:solidFill>
                <a:latin typeface="Centaur MT Std" charset="0"/>
                <a:ea typeface="Centaur MT Std" charset="0"/>
                <a:cs typeface="Centaur MT Std" charset="0"/>
              </a:rPr>
              <a:t>The Son is the likeness,</a:t>
            </a:r>
          </a:p>
          <a:p>
            <a:pPr algn="ctr"/>
            <a:r>
              <a:rPr lang="en-US" sz="4400" dirty="0" smtClean="0">
                <a:solidFill>
                  <a:schemeClr val="bg1"/>
                </a:solidFill>
                <a:latin typeface="Centaur MT Std" charset="0"/>
                <a:ea typeface="Centaur MT Std" charset="0"/>
                <a:cs typeface="Centaur MT Std" charset="0"/>
              </a:rPr>
              <a:t>The Son is the radiance of God’s glory!</a:t>
            </a:r>
          </a:p>
        </p:txBody>
      </p:sp>
    </p:spTree>
    <p:extLst>
      <p:ext uri="{BB962C8B-B14F-4D97-AF65-F5344CB8AC3E}">
        <p14:creationId xmlns:p14="http://schemas.microsoft.com/office/powerpoint/2010/main" val="11671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0013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1708159"/>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WILDERNESS:</a:t>
            </a:r>
          </a:p>
          <a:p>
            <a:pPr algn="ctr"/>
            <a:r>
              <a:rPr lang="en-US" sz="7200" dirty="0" smtClean="0">
                <a:solidFill>
                  <a:schemeClr val="bg1"/>
                </a:solidFill>
                <a:latin typeface="Centaur MT Std" charset="0"/>
                <a:ea typeface="Centaur MT Std" charset="0"/>
                <a:cs typeface="Centaur MT Std" charset="0"/>
              </a:rPr>
              <a:t>A THIRD WARNING</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6 : 4 - 8</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34604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9747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As Israel wandered through the wilderness,</a:t>
            </a:r>
          </a:p>
          <a:p>
            <a:pPr algn="ctr"/>
            <a:r>
              <a:rPr lang="en-US" sz="4400" dirty="0">
                <a:solidFill>
                  <a:schemeClr val="bg1"/>
                </a:solidFill>
                <a:latin typeface="Centaur MT Std" charset="0"/>
                <a:ea typeface="Centaur MT Std" charset="0"/>
                <a:cs typeface="Centaur MT Std" charset="0"/>
              </a:rPr>
              <a:t>You might wander through the wilderness.</a:t>
            </a:r>
          </a:p>
        </p:txBody>
      </p:sp>
    </p:spTree>
    <p:extLst>
      <p:ext uri="{BB962C8B-B14F-4D97-AF65-F5344CB8AC3E}">
        <p14:creationId xmlns:p14="http://schemas.microsoft.com/office/powerpoint/2010/main" val="9440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1360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As Israel wandered through the wilderness,</a:t>
            </a:r>
          </a:p>
          <a:p>
            <a:pPr algn="ctr"/>
            <a:r>
              <a:rPr lang="en-US" sz="4400" dirty="0">
                <a:solidFill>
                  <a:schemeClr val="bg1"/>
                </a:solidFill>
                <a:latin typeface="Centaur MT Std" charset="0"/>
                <a:ea typeface="Centaur MT Std" charset="0"/>
                <a:cs typeface="Centaur MT Std" charset="0"/>
              </a:rPr>
              <a:t>You might wander through the wilderness of life.</a:t>
            </a:r>
          </a:p>
        </p:txBody>
      </p:sp>
    </p:spTree>
    <p:extLst>
      <p:ext uri="{BB962C8B-B14F-4D97-AF65-F5344CB8AC3E}">
        <p14:creationId xmlns:p14="http://schemas.microsoft.com/office/powerpoint/2010/main" val="195418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7107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In the case of those whose minds have been lit,</a:t>
            </a:r>
          </a:p>
          <a:p>
            <a:pPr algn="ctr"/>
            <a:r>
              <a:rPr lang="en-US" sz="4400" dirty="0">
                <a:solidFill>
                  <a:schemeClr val="bg1"/>
                </a:solidFill>
                <a:latin typeface="Centaur MT Std" charset="0"/>
                <a:ea typeface="Centaur MT Std" charset="0"/>
                <a:cs typeface="Centaur MT Std" charset="0"/>
              </a:rPr>
              <a:t>Who have tasted and wasted the heavenly gift, </a:t>
            </a:r>
          </a:p>
        </p:txBody>
      </p:sp>
    </p:spTree>
    <p:extLst>
      <p:ext uri="{BB962C8B-B14F-4D97-AF65-F5344CB8AC3E}">
        <p14:creationId xmlns:p14="http://schemas.microsoft.com/office/powerpoint/2010/main" val="28146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4872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Who have shared in the Spirit, </a:t>
            </a:r>
          </a:p>
          <a:p>
            <a:pPr algn="ctr"/>
            <a:r>
              <a:rPr lang="en-US" sz="4400" dirty="0">
                <a:solidFill>
                  <a:schemeClr val="bg1"/>
                </a:solidFill>
                <a:latin typeface="Centaur MT Std" charset="0"/>
                <a:ea typeface="Centaur MT Std" charset="0"/>
                <a:cs typeface="Centaur MT Std" charset="0"/>
              </a:rPr>
              <a:t>Who have shaken and stirred,</a:t>
            </a:r>
          </a:p>
          <a:p>
            <a:pPr algn="ctr"/>
            <a:r>
              <a:rPr lang="en-US" sz="4400" dirty="0">
                <a:solidFill>
                  <a:schemeClr val="bg1"/>
                </a:solidFill>
                <a:latin typeface="Centaur MT Std" charset="0"/>
                <a:ea typeface="Centaur MT Std" charset="0"/>
                <a:cs typeface="Centaur MT Std" charset="0"/>
              </a:rPr>
              <a:t>Who have savored the flavors </a:t>
            </a:r>
          </a:p>
          <a:p>
            <a:pPr algn="ctr"/>
            <a:r>
              <a:rPr lang="en-US" sz="4400" dirty="0">
                <a:solidFill>
                  <a:schemeClr val="bg1"/>
                </a:solidFill>
                <a:latin typeface="Centaur MT Std" charset="0"/>
                <a:ea typeface="Centaur MT Std" charset="0"/>
                <a:cs typeface="Centaur MT Std" charset="0"/>
              </a:rPr>
              <a:t>Of the goodness of the Word of God</a:t>
            </a:r>
          </a:p>
        </p:txBody>
      </p:sp>
    </p:spTree>
    <p:extLst>
      <p:ext uri="{BB962C8B-B14F-4D97-AF65-F5344CB8AC3E}">
        <p14:creationId xmlns:p14="http://schemas.microsoft.com/office/powerpoint/2010/main" val="175978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985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1853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the powers that </a:t>
            </a:r>
            <a:r>
              <a:rPr lang="en-US" sz="4400" dirty="0" smtClean="0">
                <a:solidFill>
                  <a:schemeClr val="bg1"/>
                </a:solidFill>
                <a:latin typeface="Centaur MT Std" charset="0"/>
                <a:ea typeface="Centaur MT Std" charset="0"/>
                <a:cs typeface="Centaur MT Std" charset="0"/>
              </a:rPr>
              <a:t>will come </a:t>
            </a:r>
            <a:r>
              <a:rPr lang="en-US" sz="4400" dirty="0">
                <a:solidFill>
                  <a:schemeClr val="bg1"/>
                </a:solidFill>
                <a:latin typeface="Centaur MT Std" charset="0"/>
                <a:ea typeface="Centaur MT Std" charset="0"/>
                <a:cs typeface="Centaur MT Std" charset="0"/>
              </a:rPr>
              <a:t>one day, </a:t>
            </a:r>
          </a:p>
          <a:p>
            <a:pPr algn="ctr"/>
            <a:r>
              <a:rPr lang="en-US" sz="4400" dirty="0">
                <a:solidFill>
                  <a:schemeClr val="bg1"/>
                </a:solidFill>
                <a:latin typeface="Centaur MT Std" charset="0"/>
                <a:ea typeface="Centaur MT Std" charset="0"/>
                <a:cs typeface="Centaur MT Std" charset="0"/>
              </a:rPr>
              <a:t>Yet from grace they have fallen away, </a:t>
            </a:r>
          </a:p>
        </p:txBody>
      </p:sp>
    </p:spTree>
    <p:extLst>
      <p:ext uri="{BB962C8B-B14F-4D97-AF65-F5344CB8AC3E}">
        <p14:creationId xmlns:p14="http://schemas.microsoft.com/office/powerpoint/2010/main" val="50848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3268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You cannot restore them, they will not repent, </a:t>
            </a:r>
          </a:p>
          <a:p>
            <a:pPr algn="ctr"/>
            <a:r>
              <a:rPr lang="en-US" sz="4400" dirty="0">
                <a:solidFill>
                  <a:schemeClr val="bg1"/>
                </a:solidFill>
                <a:latin typeface="Centaur MT Std" charset="0"/>
                <a:ea typeface="Centaur MT Std" charset="0"/>
                <a:cs typeface="Centaur MT Std" charset="0"/>
              </a:rPr>
              <a:t>They will not cry mercy, they will not </a:t>
            </a:r>
            <a:r>
              <a:rPr lang="en-US" sz="4400" dirty="0" smtClean="0">
                <a:solidFill>
                  <a:schemeClr val="bg1"/>
                </a:solidFill>
                <a:latin typeface="Centaur MT Std" charset="0"/>
                <a:ea typeface="Centaur MT Std" charset="0"/>
                <a:cs typeface="Centaur MT Std" charset="0"/>
              </a:rPr>
              <a:t>relent,</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For the Son they have placed on the cross </a:t>
            </a:r>
            <a:r>
              <a:rPr lang="en-US" sz="4400" dirty="0" smtClean="0">
                <a:solidFill>
                  <a:schemeClr val="bg1"/>
                </a:solidFill>
                <a:latin typeface="Centaur MT Std" charset="0"/>
                <a:ea typeface="Centaur MT Std" charset="0"/>
                <a:cs typeface="Centaur MT Std" charset="0"/>
              </a:rPr>
              <a:t>again</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And are holding the Christ in contempt. </a:t>
            </a:r>
          </a:p>
        </p:txBody>
      </p:sp>
    </p:spTree>
    <p:extLst>
      <p:ext uri="{BB962C8B-B14F-4D97-AF65-F5344CB8AC3E}">
        <p14:creationId xmlns:p14="http://schemas.microsoft.com/office/powerpoint/2010/main" val="2211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7667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776603" y="2028617"/>
            <a:ext cx="10638795"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Like the land that has drunk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O</a:t>
            </a:r>
            <a:r>
              <a:rPr lang="en-US" sz="4400" dirty="0" smtClean="0">
                <a:solidFill>
                  <a:schemeClr val="bg1"/>
                </a:solidFill>
                <a:latin typeface="Centaur MT Std" charset="0"/>
                <a:ea typeface="Centaur MT Std" charset="0"/>
                <a:cs typeface="Centaur MT Std" charset="0"/>
              </a:rPr>
              <a:t>f </a:t>
            </a:r>
            <a:r>
              <a:rPr lang="en-US" sz="4400" dirty="0">
                <a:solidFill>
                  <a:schemeClr val="bg1"/>
                </a:solidFill>
                <a:latin typeface="Centaur MT Std" charset="0"/>
                <a:ea typeface="Centaur MT Std" charset="0"/>
                <a:cs typeface="Centaur MT Std" charset="0"/>
              </a:rPr>
              <a:t>the rain from the Lord</a:t>
            </a:r>
          </a:p>
          <a:p>
            <a:pPr algn="ctr"/>
            <a:r>
              <a:rPr lang="en-US" sz="4400" dirty="0">
                <a:solidFill>
                  <a:schemeClr val="bg1"/>
                </a:solidFill>
                <a:latin typeface="Centaur MT Std" charset="0"/>
                <a:ea typeface="Centaur MT Std" charset="0"/>
                <a:cs typeface="Centaur MT Std" charset="0"/>
              </a:rPr>
              <a:t>And is blessed for the crop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T</a:t>
            </a:r>
            <a:r>
              <a:rPr lang="en-US" sz="4400" dirty="0" smtClean="0">
                <a:solidFill>
                  <a:schemeClr val="bg1"/>
                </a:solidFill>
                <a:latin typeface="Centaur MT Std" charset="0"/>
                <a:ea typeface="Centaur MT Std" charset="0"/>
                <a:cs typeface="Centaur MT Std" charset="0"/>
              </a:rPr>
              <a:t>hat </a:t>
            </a:r>
            <a:r>
              <a:rPr lang="en-US" sz="4400" dirty="0">
                <a:solidFill>
                  <a:schemeClr val="bg1"/>
                </a:solidFill>
                <a:latin typeface="Centaur MT Std" charset="0"/>
                <a:ea typeface="Centaur MT Std" charset="0"/>
                <a:cs typeface="Centaur MT Std" charset="0"/>
              </a:rPr>
              <a:t>the earth brings </a:t>
            </a:r>
            <a:r>
              <a:rPr lang="en-US" sz="4400" dirty="0" smtClean="0">
                <a:solidFill>
                  <a:schemeClr val="bg1"/>
                </a:solidFill>
                <a:latin typeface="Centaur MT Std" charset="0"/>
                <a:ea typeface="Centaur MT Std" charset="0"/>
                <a:cs typeface="Centaur MT Std" charset="0"/>
              </a:rPr>
              <a:t>forth</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2874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7120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14274" y="2705725"/>
            <a:ext cx="10638795" cy="1446550"/>
          </a:xfrm>
          <a:prstGeom prst="rect">
            <a:avLst/>
          </a:prstGeom>
          <a:noFill/>
        </p:spPr>
        <p:txBody>
          <a:bodyPr wrap="square" rtlCol="0">
            <a:spAutoFit/>
          </a:bodyPr>
          <a:lstStyle/>
          <a:p>
            <a:pPr algn="ctr"/>
            <a:r>
              <a:rPr lang="en-US" sz="4400" smtClean="0">
                <a:solidFill>
                  <a:schemeClr val="bg1"/>
                </a:solidFill>
                <a:latin typeface="Centaur MT Std" charset="0"/>
                <a:ea typeface="Centaur MT Std" charset="0"/>
                <a:cs typeface="Centaur MT Std" charset="0"/>
              </a:rPr>
              <a:t>Are </a:t>
            </a:r>
            <a:r>
              <a:rPr lang="en-US" sz="4400" dirty="0">
                <a:solidFill>
                  <a:schemeClr val="bg1"/>
                </a:solidFill>
                <a:latin typeface="Centaur MT Std" charset="0"/>
                <a:ea typeface="Centaur MT Std" charset="0"/>
                <a:cs typeface="Centaur MT Std" charset="0"/>
              </a:rPr>
              <a:t>the ones who endure, are the ones who persist,</a:t>
            </a:r>
          </a:p>
          <a:p>
            <a:pPr algn="ctr"/>
            <a:r>
              <a:rPr lang="en-US" sz="4400" dirty="0">
                <a:solidFill>
                  <a:schemeClr val="bg1"/>
                </a:solidFill>
                <a:latin typeface="Centaur MT Std" charset="0"/>
                <a:ea typeface="Centaur MT Std" charset="0"/>
                <a:cs typeface="Centaur MT Std" charset="0"/>
              </a:rPr>
              <a:t>Are the ones who remain in the faith.</a:t>
            </a:r>
          </a:p>
        </p:txBody>
      </p:sp>
    </p:spTree>
    <p:extLst>
      <p:ext uri="{BB962C8B-B14F-4D97-AF65-F5344CB8AC3E}">
        <p14:creationId xmlns:p14="http://schemas.microsoft.com/office/powerpoint/2010/main" val="37407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13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But if you neglect what you’ve heard </a:t>
            </a:r>
          </a:p>
          <a:p>
            <a:pPr algn="ctr"/>
            <a:r>
              <a:rPr lang="en-US" sz="4400" dirty="0">
                <a:solidFill>
                  <a:schemeClr val="bg1"/>
                </a:solidFill>
                <a:latin typeface="Centaur MT Std" charset="0"/>
                <a:ea typeface="Centaur MT Std" charset="0"/>
                <a:cs typeface="Centaur MT Std" charset="0"/>
              </a:rPr>
              <a:t>And the truth you’ve confessed,</a:t>
            </a:r>
          </a:p>
          <a:p>
            <a:pPr algn="ctr"/>
            <a:r>
              <a:rPr lang="en-US" sz="4400" dirty="0">
                <a:solidFill>
                  <a:schemeClr val="bg1"/>
                </a:solidFill>
                <a:latin typeface="Centaur MT Std" charset="0"/>
                <a:ea typeface="Centaur MT Std" charset="0"/>
                <a:cs typeface="Centaur MT Std" charset="0"/>
              </a:rPr>
              <a:t>And abandon the faith </a:t>
            </a:r>
          </a:p>
          <a:p>
            <a:pPr algn="ctr"/>
            <a:r>
              <a:rPr lang="en-US" sz="4400" dirty="0">
                <a:solidFill>
                  <a:schemeClr val="bg1"/>
                </a:solidFill>
                <a:latin typeface="Centaur MT Std" charset="0"/>
                <a:ea typeface="Centaur MT Std" charset="0"/>
                <a:cs typeface="Centaur MT Std" charset="0"/>
              </a:rPr>
              <a:t>And you live for the flesh,</a:t>
            </a:r>
          </a:p>
        </p:txBody>
      </p:sp>
    </p:spTree>
    <p:extLst>
      <p:ext uri="{BB962C8B-B14F-4D97-AF65-F5344CB8AC3E}">
        <p14:creationId xmlns:p14="http://schemas.microsoft.com/office/powerpoint/2010/main" val="3376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He is better, Christ is better!</a:t>
            </a:r>
          </a:p>
        </p:txBody>
      </p:sp>
    </p:spTree>
    <p:extLst>
      <p:ext uri="{BB962C8B-B14F-4D97-AF65-F5344CB8AC3E}">
        <p14:creationId xmlns:p14="http://schemas.microsoft.com/office/powerpoint/2010/main" val="10487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2899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You </a:t>
            </a:r>
            <a:r>
              <a:rPr lang="en-US" sz="4400" dirty="0">
                <a:solidFill>
                  <a:schemeClr val="bg1"/>
                </a:solidFill>
                <a:latin typeface="Centaur MT Std" charset="0"/>
                <a:ea typeface="Centaur MT Std" charset="0"/>
                <a:cs typeface="Centaur MT Std" charset="0"/>
              </a:rPr>
              <a:t>cannot expect that the Father will bless you</a:t>
            </a:r>
          </a:p>
          <a:p>
            <a:pPr algn="ctr"/>
            <a:r>
              <a:rPr lang="en-US" sz="4400" dirty="0">
                <a:solidFill>
                  <a:schemeClr val="bg1"/>
                </a:solidFill>
                <a:latin typeface="Centaur MT Std" charset="0"/>
                <a:ea typeface="Centaur MT Std" charset="0"/>
                <a:cs typeface="Centaur MT Std" charset="0"/>
              </a:rPr>
              <a:t>For your thistles and thorns. </a:t>
            </a:r>
          </a:p>
        </p:txBody>
      </p:sp>
    </p:spTree>
    <p:extLst>
      <p:ext uri="{BB962C8B-B14F-4D97-AF65-F5344CB8AC3E}">
        <p14:creationId xmlns:p14="http://schemas.microsoft.com/office/powerpoint/2010/main" val="17160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02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Be warned</a:t>
            </a:r>
            <a:r>
              <a:rPr lang="en-US" sz="4400" dirty="0">
                <a:solidFill>
                  <a:schemeClr val="bg1"/>
                </a:solidFill>
                <a:latin typeface="Centaur MT Std" charset="0"/>
                <a:ea typeface="Centaur MT Std" charset="0"/>
                <a:cs typeface="Centaur MT Std" charset="0"/>
              </a:rPr>
              <a:t>, be warned!</a:t>
            </a:r>
          </a:p>
          <a:p>
            <a:pPr algn="ctr"/>
            <a:r>
              <a:rPr lang="en-US" sz="4400" dirty="0">
                <a:solidFill>
                  <a:schemeClr val="bg1"/>
                </a:solidFill>
                <a:latin typeface="Centaur MT Std" charset="0"/>
                <a:ea typeface="Centaur MT Std" charset="0"/>
                <a:cs typeface="Centaur MT Std" charset="0"/>
              </a:rPr>
              <a:t>Pay attention to what you’ve heard,</a:t>
            </a:r>
          </a:p>
          <a:p>
            <a:pPr algn="ctr"/>
            <a:r>
              <a:rPr lang="en-US" sz="4400" dirty="0">
                <a:solidFill>
                  <a:schemeClr val="bg1"/>
                </a:solidFill>
                <a:latin typeface="Centaur MT Std" charset="0"/>
                <a:ea typeface="Centaur MT Std" charset="0"/>
                <a:cs typeface="Centaur MT Std" charset="0"/>
              </a:rPr>
              <a:t>Don’t drift away from the Word.</a:t>
            </a:r>
          </a:p>
        </p:txBody>
      </p:sp>
    </p:spTree>
    <p:extLst>
      <p:ext uri="{BB962C8B-B14F-4D97-AF65-F5344CB8AC3E}">
        <p14:creationId xmlns:p14="http://schemas.microsoft.com/office/powerpoint/2010/main" val="180203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9867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1708159"/>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IN THE PAST,</a:t>
            </a:r>
          </a:p>
          <a:p>
            <a:pPr algn="ctr"/>
            <a:r>
              <a:rPr lang="en-US" sz="7200" dirty="0" smtClean="0">
                <a:solidFill>
                  <a:schemeClr val="bg1"/>
                </a:solidFill>
                <a:latin typeface="Centaur MT Std" charset="0"/>
                <a:ea typeface="Centaur MT Std" charset="0"/>
                <a:cs typeface="Centaur MT Std" charset="0"/>
              </a:rPr>
              <a:t>PTS. 1 AND 2</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6 : 9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2 0</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99405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4264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Though we speak in this way,</a:t>
            </a:r>
          </a:p>
          <a:p>
            <a:pPr algn="ctr"/>
            <a:r>
              <a:rPr lang="en-US" sz="4400" dirty="0">
                <a:solidFill>
                  <a:schemeClr val="bg1"/>
                </a:solidFill>
                <a:latin typeface="Centaur MT Std" charset="0"/>
                <a:ea typeface="Centaur MT Std" charset="0"/>
                <a:cs typeface="Centaur MT Std" charset="0"/>
              </a:rPr>
              <a:t>I believe that better things will come, </a:t>
            </a:r>
          </a:p>
          <a:p>
            <a:pPr algn="ctr"/>
            <a:r>
              <a:rPr lang="en-US" sz="4400" dirty="0">
                <a:solidFill>
                  <a:schemeClr val="bg1"/>
                </a:solidFill>
                <a:latin typeface="Centaur MT Std" charset="0"/>
                <a:ea typeface="Centaur MT Std" charset="0"/>
                <a:cs typeface="Centaur MT Std" charset="0"/>
              </a:rPr>
              <a:t>If you hold on.</a:t>
            </a:r>
          </a:p>
        </p:txBody>
      </p:sp>
    </p:spTree>
    <p:extLst>
      <p:ext uri="{BB962C8B-B14F-4D97-AF65-F5344CB8AC3E}">
        <p14:creationId xmlns:p14="http://schemas.microsoft.com/office/powerpoint/2010/main" val="5700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2613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For you have shown yourself faithful in the past,</a:t>
            </a:r>
          </a:p>
          <a:p>
            <a:pPr algn="ctr"/>
            <a:r>
              <a:rPr lang="en-US" sz="4400" dirty="0">
                <a:solidFill>
                  <a:schemeClr val="bg1"/>
                </a:solidFill>
                <a:latin typeface="Centaur MT Std" charset="0"/>
                <a:ea typeface="Centaur MT Std" charset="0"/>
                <a:cs typeface="Centaur MT Std" charset="0"/>
              </a:rPr>
              <a:t>And I know that faith will last.</a:t>
            </a:r>
          </a:p>
        </p:txBody>
      </p:sp>
    </p:spTree>
    <p:extLst>
      <p:ext uri="{BB962C8B-B14F-4D97-AF65-F5344CB8AC3E}">
        <p14:creationId xmlns:p14="http://schemas.microsoft.com/office/powerpoint/2010/main" val="6264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9" y="2028616"/>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He is better, Christ is better!</a:t>
            </a:r>
          </a:p>
          <a:p>
            <a:pPr algn="ctr"/>
            <a:r>
              <a:rPr lang="en-US" sz="4400" dirty="0" smtClean="0">
                <a:solidFill>
                  <a:schemeClr val="bg1"/>
                </a:solidFill>
                <a:latin typeface="Centaur MT Std" charset="0"/>
                <a:ea typeface="Centaur MT Std" charset="0"/>
                <a:cs typeface="Centaur MT Std" charset="0"/>
              </a:rPr>
              <a:t>He is better, Christ is better!</a:t>
            </a:r>
          </a:p>
        </p:txBody>
      </p:sp>
    </p:spTree>
    <p:extLst>
      <p:ext uri="{BB962C8B-B14F-4D97-AF65-F5344CB8AC3E}">
        <p14:creationId xmlns:p14="http://schemas.microsoft.com/office/powerpoint/2010/main" val="112204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288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don’t </a:t>
            </a:r>
            <a:r>
              <a:rPr lang="en-US" sz="4400" dirty="0" smtClean="0">
                <a:solidFill>
                  <a:schemeClr val="bg1"/>
                </a:solidFill>
                <a:latin typeface="Centaur MT Std" charset="0"/>
                <a:ea typeface="Centaur MT Std" charset="0"/>
                <a:cs typeface="Centaur MT Std" charset="0"/>
              </a:rPr>
              <a:t>let </a:t>
            </a:r>
            <a:r>
              <a:rPr lang="en-US" sz="4400" dirty="0">
                <a:solidFill>
                  <a:schemeClr val="bg1"/>
                </a:solidFill>
                <a:latin typeface="Centaur MT Std" charset="0"/>
                <a:ea typeface="Centaur MT Std" charset="0"/>
                <a:cs typeface="Centaur MT Std" charset="0"/>
              </a:rPr>
              <a:t>go of the promise of God,</a:t>
            </a:r>
          </a:p>
          <a:p>
            <a:pPr algn="ctr"/>
            <a:r>
              <a:rPr lang="en-US" sz="4400" dirty="0">
                <a:solidFill>
                  <a:schemeClr val="bg1"/>
                </a:solidFill>
                <a:latin typeface="Centaur MT Std" charset="0"/>
                <a:ea typeface="Centaur MT Std" charset="0"/>
                <a:cs typeface="Centaur MT Std" charset="0"/>
              </a:rPr>
              <a:t>He’s never going to let you down, </a:t>
            </a:r>
          </a:p>
          <a:p>
            <a:pPr algn="ctr"/>
            <a:r>
              <a:rPr lang="en-US" sz="4400" dirty="0">
                <a:solidFill>
                  <a:schemeClr val="bg1"/>
                </a:solidFill>
                <a:latin typeface="Centaur MT Std" charset="0"/>
                <a:ea typeface="Centaur MT Std" charset="0"/>
                <a:cs typeface="Centaur MT Std" charset="0"/>
              </a:rPr>
              <a:t>He’s never going to let you down.</a:t>
            </a:r>
          </a:p>
        </p:txBody>
      </p:sp>
    </p:spTree>
    <p:extLst>
      <p:ext uri="{BB962C8B-B14F-4D97-AF65-F5344CB8AC3E}">
        <p14:creationId xmlns:p14="http://schemas.microsoft.com/office/powerpoint/2010/main" val="143800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1975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No, </a:t>
            </a:r>
            <a:r>
              <a:rPr lang="en-US" sz="4400" dirty="0">
                <a:solidFill>
                  <a:schemeClr val="bg1"/>
                </a:solidFill>
                <a:latin typeface="Centaur MT Std" charset="0"/>
                <a:ea typeface="Centaur MT Std" charset="0"/>
                <a:cs typeface="Centaur MT Std" charset="0"/>
              </a:rPr>
              <a:t>if you just hold on to His word,</a:t>
            </a:r>
          </a:p>
          <a:p>
            <a:pPr algn="ctr"/>
            <a:r>
              <a:rPr lang="en-US" sz="4400" dirty="0">
                <a:solidFill>
                  <a:schemeClr val="bg1"/>
                </a:solidFill>
                <a:latin typeface="Centaur MT Std" charset="0"/>
                <a:ea typeface="Centaur MT Std" charset="0"/>
                <a:cs typeface="Centaur MT Std" charset="0"/>
              </a:rPr>
              <a:t>If you hold on and endure, </a:t>
            </a:r>
          </a:p>
        </p:txBody>
      </p:sp>
    </p:spTree>
    <p:extLst>
      <p:ext uri="{BB962C8B-B14F-4D97-AF65-F5344CB8AC3E}">
        <p14:creationId xmlns:p14="http://schemas.microsoft.com/office/powerpoint/2010/main" val="2296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5266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There’s hope.</a:t>
            </a:r>
          </a:p>
        </p:txBody>
      </p:sp>
    </p:spTree>
    <p:extLst>
      <p:ext uri="{BB962C8B-B14F-4D97-AF65-F5344CB8AC3E}">
        <p14:creationId xmlns:p14="http://schemas.microsoft.com/office/powerpoint/2010/main" val="59505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57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When God made a promise to Abraham,</a:t>
            </a:r>
          </a:p>
          <a:p>
            <a:pPr algn="ctr"/>
            <a:r>
              <a:rPr lang="en-US" sz="4400" dirty="0">
                <a:solidFill>
                  <a:schemeClr val="bg1"/>
                </a:solidFill>
                <a:latin typeface="Centaur MT Std" charset="0"/>
                <a:ea typeface="Centaur MT Std" charset="0"/>
                <a:cs typeface="Centaur MT Std" charset="0"/>
              </a:rPr>
              <a:t>He couldn’t swear by anyone less than </a:t>
            </a:r>
            <a:r>
              <a:rPr lang="en-US" sz="4400" dirty="0" smtClean="0">
                <a:solidFill>
                  <a:schemeClr val="bg1"/>
                </a:solidFill>
                <a:latin typeface="Centaur MT Std" charset="0"/>
                <a:ea typeface="Centaur MT Std" charset="0"/>
                <a:cs typeface="Centaur MT Std" charset="0"/>
              </a:rPr>
              <a:t>him</a:t>
            </a:r>
            <a:r>
              <a:rPr lang="en-US" sz="4400" dirty="0">
                <a:solidFill>
                  <a:schemeClr val="bg1"/>
                </a:solidFill>
                <a:latin typeface="Centaur MT Std" charset="0"/>
                <a:ea typeface="Centaur MT Std" charset="0"/>
                <a:cs typeface="Centaur MT Std" charset="0"/>
              </a:rPr>
              <a:t>,</a:t>
            </a:r>
          </a:p>
          <a:p>
            <a:pPr algn="ctr"/>
            <a:r>
              <a:rPr lang="en-US" sz="4400" dirty="0">
                <a:solidFill>
                  <a:schemeClr val="bg1"/>
                </a:solidFill>
                <a:latin typeface="Centaur MT Std" charset="0"/>
                <a:ea typeface="Centaur MT Std" charset="0"/>
                <a:cs typeface="Centaur MT Std" charset="0"/>
              </a:rPr>
              <a:t>So he swore by h</a:t>
            </a:r>
            <a:r>
              <a:rPr lang="en-US" sz="4400" dirty="0" smtClean="0">
                <a:solidFill>
                  <a:schemeClr val="bg1"/>
                </a:solidFill>
                <a:latin typeface="Centaur MT Std" charset="0"/>
                <a:ea typeface="Centaur MT Std" charset="0"/>
                <a:cs typeface="Centaur MT Std" charset="0"/>
              </a:rPr>
              <a:t>imself</a:t>
            </a:r>
            <a:r>
              <a:rPr lang="en-US" sz="4400" dirty="0">
                <a:solidFill>
                  <a:schemeClr val="bg1"/>
                </a:solidFill>
                <a:latin typeface="Centaur MT Std" charset="0"/>
                <a:ea typeface="Centaur MT Std" charset="0"/>
                <a:cs typeface="Centaur MT Std" charset="0"/>
              </a:rPr>
              <a:t>, what else could </a:t>
            </a:r>
            <a:r>
              <a:rPr lang="en-US" sz="4400" dirty="0" smtClean="0">
                <a:solidFill>
                  <a:schemeClr val="bg1"/>
                </a:solidFill>
                <a:latin typeface="Centaur MT Std" charset="0"/>
                <a:ea typeface="Centaur MT Std" charset="0"/>
                <a:cs typeface="Centaur MT Std" charset="0"/>
              </a:rPr>
              <a:t>he </a:t>
            </a:r>
            <a:r>
              <a:rPr lang="en-US" sz="4400" dirty="0">
                <a:solidFill>
                  <a:schemeClr val="bg1"/>
                </a:solidFill>
                <a:latin typeface="Centaur MT Std" charset="0"/>
                <a:ea typeface="Centaur MT Std" charset="0"/>
                <a:cs typeface="Centaur MT Std" charset="0"/>
              </a:rPr>
              <a:t>do</a:t>
            </a:r>
          </a:p>
          <a:p>
            <a:pPr algn="ctr"/>
            <a:r>
              <a:rPr lang="en-US" sz="4400" dirty="0">
                <a:solidFill>
                  <a:schemeClr val="bg1"/>
                </a:solidFill>
                <a:latin typeface="Centaur MT Std" charset="0"/>
                <a:ea typeface="Centaur MT Std" charset="0"/>
                <a:cs typeface="Centaur MT Std" charset="0"/>
              </a:rPr>
              <a:t>To show that h</a:t>
            </a:r>
            <a:r>
              <a:rPr lang="en-US" sz="4400" dirty="0" smtClean="0">
                <a:solidFill>
                  <a:schemeClr val="bg1"/>
                </a:solidFill>
                <a:latin typeface="Centaur MT Std" charset="0"/>
                <a:ea typeface="Centaur MT Std" charset="0"/>
                <a:cs typeface="Centaur MT Std" charset="0"/>
              </a:rPr>
              <a:t>is </a:t>
            </a:r>
            <a:r>
              <a:rPr lang="en-US" sz="4400" dirty="0">
                <a:solidFill>
                  <a:schemeClr val="bg1"/>
                </a:solidFill>
                <a:latin typeface="Centaur MT Std" charset="0"/>
                <a:ea typeface="Centaur MT Std" charset="0"/>
                <a:cs typeface="Centaur MT Std" charset="0"/>
              </a:rPr>
              <a:t>promises would come true?</a:t>
            </a:r>
          </a:p>
        </p:txBody>
      </p:sp>
    </p:spTree>
    <p:extLst>
      <p:ext uri="{BB962C8B-B14F-4D97-AF65-F5344CB8AC3E}">
        <p14:creationId xmlns:p14="http://schemas.microsoft.com/office/powerpoint/2010/main" val="66458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6702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14274" y="2028616"/>
            <a:ext cx="10638795"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the same applies to the present time,</a:t>
            </a:r>
          </a:p>
          <a:p>
            <a:pPr algn="ctr"/>
            <a:r>
              <a:rPr lang="en-US" sz="4400" dirty="0">
                <a:solidFill>
                  <a:schemeClr val="bg1"/>
                </a:solidFill>
                <a:latin typeface="Centaur MT Std" charset="0"/>
                <a:ea typeface="Centaur MT Std" charset="0"/>
                <a:cs typeface="Centaur MT Std" charset="0"/>
              </a:rPr>
              <a:t>His word’s still true, for </a:t>
            </a:r>
            <a:r>
              <a:rPr lang="en-US" sz="4400" dirty="0" smtClean="0">
                <a:solidFill>
                  <a:schemeClr val="bg1"/>
                </a:solidFill>
                <a:latin typeface="Centaur MT Std" charset="0"/>
                <a:ea typeface="Centaur MT Std" charset="0"/>
                <a:cs typeface="Centaur MT Std" charset="0"/>
              </a:rPr>
              <a:t>he </a:t>
            </a:r>
            <a:r>
              <a:rPr lang="en-US" sz="4400" dirty="0">
                <a:solidFill>
                  <a:schemeClr val="bg1"/>
                </a:solidFill>
                <a:latin typeface="Centaur MT Std" charset="0"/>
                <a:ea typeface="Centaur MT Std" charset="0"/>
                <a:cs typeface="Centaur MT Std" charset="0"/>
              </a:rPr>
              <a:t>cannot lie;</a:t>
            </a:r>
          </a:p>
          <a:p>
            <a:pPr algn="ctr"/>
            <a:r>
              <a:rPr lang="en-US" sz="4400" dirty="0">
                <a:solidFill>
                  <a:schemeClr val="bg1"/>
                </a:solidFill>
                <a:latin typeface="Centaur MT Std" charset="0"/>
                <a:ea typeface="Centaur MT Std" charset="0"/>
                <a:cs typeface="Centaur MT Std" charset="0"/>
              </a:rPr>
              <a:t>So h</a:t>
            </a:r>
            <a:r>
              <a:rPr lang="en-US" sz="4400" dirty="0" smtClean="0">
                <a:solidFill>
                  <a:schemeClr val="bg1"/>
                </a:solidFill>
                <a:latin typeface="Centaur MT Std" charset="0"/>
                <a:ea typeface="Centaur MT Std" charset="0"/>
                <a:cs typeface="Centaur MT Std" charset="0"/>
              </a:rPr>
              <a:t>e </a:t>
            </a:r>
            <a:r>
              <a:rPr lang="en-US" sz="4400" dirty="0">
                <a:solidFill>
                  <a:schemeClr val="bg1"/>
                </a:solidFill>
                <a:latin typeface="Centaur MT Std" charset="0"/>
                <a:ea typeface="Centaur MT Std" charset="0"/>
                <a:cs typeface="Centaur MT Std" charset="0"/>
              </a:rPr>
              <a:t>sealed </a:t>
            </a:r>
            <a:r>
              <a:rPr lang="en-US" sz="4400" dirty="0" smtClean="0">
                <a:solidFill>
                  <a:schemeClr val="bg1"/>
                </a:solidFill>
                <a:latin typeface="Centaur MT Std" charset="0"/>
                <a:ea typeface="Centaur MT Std" charset="0"/>
                <a:cs typeface="Centaur MT Std" charset="0"/>
              </a:rPr>
              <a:t>his </a:t>
            </a:r>
            <a:r>
              <a:rPr lang="en-US" sz="4400" dirty="0">
                <a:solidFill>
                  <a:schemeClr val="bg1"/>
                </a:solidFill>
                <a:latin typeface="Centaur MT Std" charset="0"/>
                <a:ea typeface="Centaur MT Std" charset="0"/>
                <a:cs typeface="Centaur MT Std" charset="0"/>
              </a:rPr>
              <a:t>oath with two unmoving lines</a:t>
            </a:r>
          </a:p>
          <a:p>
            <a:pPr algn="ctr"/>
            <a:r>
              <a:rPr lang="en-US" sz="4400" dirty="0">
                <a:solidFill>
                  <a:schemeClr val="bg1"/>
                </a:solidFill>
                <a:latin typeface="Centaur MT Std" charset="0"/>
                <a:ea typeface="Centaur MT Std" charset="0"/>
                <a:cs typeface="Centaur MT Std" charset="0"/>
              </a:rPr>
              <a:t>From a distant p</a:t>
            </a:r>
            <a:r>
              <a:rPr lang="en-US" sz="4400" dirty="0" smtClean="0">
                <a:solidFill>
                  <a:schemeClr val="bg1"/>
                </a:solidFill>
                <a:latin typeface="Centaur MT Std" charset="0"/>
                <a:ea typeface="Centaur MT Std" charset="0"/>
                <a:cs typeface="Centaur MT Std" charset="0"/>
              </a:rPr>
              <a:t>salm </a:t>
            </a:r>
            <a:r>
              <a:rPr lang="en-US" sz="4400" dirty="0">
                <a:solidFill>
                  <a:schemeClr val="bg1"/>
                </a:solidFill>
                <a:latin typeface="Centaur MT Std" charset="0"/>
                <a:ea typeface="Centaur MT Std" charset="0"/>
                <a:cs typeface="Centaur MT Std" charset="0"/>
              </a:rPr>
              <a:t>from a distant time.</a:t>
            </a:r>
          </a:p>
        </p:txBody>
      </p:sp>
    </p:spTree>
    <p:extLst>
      <p:ext uri="{BB962C8B-B14F-4D97-AF65-F5344CB8AC3E}">
        <p14:creationId xmlns:p14="http://schemas.microsoft.com/office/powerpoint/2010/main" val="83998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123658"/>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He is better, Christ is better!</a:t>
            </a:r>
          </a:p>
          <a:p>
            <a:pPr algn="ctr"/>
            <a:r>
              <a:rPr lang="en-US" sz="4400" dirty="0" smtClean="0">
                <a:solidFill>
                  <a:schemeClr val="bg1"/>
                </a:solidFill>
                <a:latin typeface="Centaur MT Std" charset="0"/>
                <a:ea typeface="Centaur MT Std" charset="0"/>
                <a:cs typeface="Centaur MT Std" charset="0"/>
              </a:rPr>
              <a:t>He is better, Christ is better!</a:t>
            </a:r>
          </a:p>
          <a:p>
            <a:pPr algn="ctr"/>
            <a:r>
              <a:rPr lang="en-US" sz="4400" dirty="0" smtClean="0">
                <a:solidFill>
                  <a:schemeClr val="bg1"/>
                </a:solidFill>
                <a:latin typeface="Centaur MT Std" charset="0"/>
                <a:ea typeface="Centaur MT Std" charset="0"/>
                <a:cs typeface="Centaur MT Std" charset="0"/>
              </a:rPr>
              <a:t>He is better, Christ is better than the</a:t>
            </a:r>
            <a:r>
              <a:rPr lang="is-IS" sz="4400" dirty="0" smtClean="0">
                <a:solidFill>
                  <a:schemeClr val="bg1"/>
                </a:solidFill>
                <a:latin typeface="Centaur MT Std" charset="0"/>
                <a:ea typeface="Centaur MT Std" charset="0"/>
                <a:cs typeface="Centaur MT Std" charset="0"/>
              </a:rPr>
              <a:t>…</a:t>
            </a:r>
            <a:endParaRPr lang="en-US" sz="4400" dirty="0" smtClean="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16025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171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We have a sure anchor of the soul, </a:t>
            </a:r>
          </a:p>
          <a:p>
            <a:pPr algn="ctr"/>
            <a:r>
              <a:rPr lang="en-US" sz="4400" dirty="0">
                <a:solidFill>
                  <a:schemeClr val="bg1"/>
                </a:solidFill>
                <a:latin typeface="Centaur MT Std" charset="0"/>
                <a:ea typeface="Centaur MT Std" charset="0"/>
                <a:cs typeface="Centaur MT Std" charset="0"/>
              </a:rPr>
              <a:t>A sure anchor of the soul,</a:t>
            </a:r>
          </a:p>
          <a:p>
            <a:pPr algn="ctr"/>
            <a:r>
              <a:rPr lang="en-US" sz="4400" dirty="0">
                <a:solidFill>
                  <a:schemeClr val="bg1"/>
                </a:solidFill>
                <a:latin typeface="Centaur MT Std" charset="0"/>
                <a:ea typeface="Centaur MT Std" charset="0"/>
                <a:cs typeface="Centaur MT Std" charset="0"/>
              </a:rPr>
              <a:t>A hope that goes into the inner place, </a:t>
            </a:r>
          </a:p>
          <a:p>
            <a:pPr algn="ctr"/>
            <a:r>
              <a:rPr lang="en-US" sz="4400" dirty="0">
                <a:solidFill>
                  <a:schemeClr val="bg1"/>
                </a:solidFill>
                <a:latin typeface="Centaur MT Std" charset="0"/>
                <a:ea typeface="Centaur MT Std" charset="0"/>
                <a:cs typeface="Centaur MT Std" charset="0"/>
              </a:rPr>
              <a:t>Behind the curtain that separates. </a:t>
            </a:r>
          </a:p>
        </p:txBody>
      </p:sp>
    </p:spTree>
    <p:extLst>
      <p:ext uri="{BB962C8B-B14F-4D97-AF65-F5344CB8AC3E}">
        <p14:creationId xmlns:p14="http://schemas.microsoft.com/office/powerpoint/2010/main" val="94152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0140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We have a sure anchor of the soul, </a:t>
            </a:r>
          </a:p>
          <a:p>
            <a:pPr algn="ctr"/>
            <a:r>
              <a:rPr lang="en-US" sz="4400" dirty="0">
                <a:solidFill>
                  <a:schemeClr val="bg1"/>
                </a:solidFill>
                <a:latin typeface="Centaur MT Std" charset="0"/>
                <a:ea typeface="Centaur MT Std" charset="0"/>
                <a:cs typeface="Centaur MT Std" charset="0"/>
              </a:rPr>
              <a:t>And a steadfast hope that holds,</a:t>
            </a:r>
          </a:p>
          <a:p>
            <a:pPr algn="ctr"/>
            <a:r>
              <a:rPr lang="en-US" sz="4400" dirty="0">
                <a:solidFill>
                  <a:schemeClr val="bg1"/>
                </a:solidFill>
                <a:latin typeface="Centaur MT Std" charset="0"/>
                <a:ea typeface="Centaur MT Std" charset="0"/>
                <a:cs typeface="Centaur MT Std" charset="0"/>
              </a:rPr>
              <a:t>And there’s no more fear: </a:t>
            </a:r>
          </a:p>
          <a:p>
            <a:pPr algn="ctr"/>
            <a:r>
              <a:rPr lang="en-US" sz="4400" dirty="0">
                <a:solidFill>
                  <a:schemeClr val="bg1"/>
                </a:solidFill>
                <a:latin typeface="Centaur MT Std" charset="0"/>
                <a:ea typeface="Centaur MT Std" charset="0"/>
                <a:cs typeface="Centaur MT Std" charset="0"/>
              </a:rPr>
              <a:t>Draw near to God through Christ.</a:t>
            </a:r>
          </a:p>
        </p:txBody>
      </p:sp>
    </p:spTree>
    <p:extLst>
      <p:ext uri="{BB962C8B-B14F-4D97-AF65-F5344CB8AC3E}">
        <p14:creationId xmlns:p14="http://schemas.microsoft.com/office/powerpoint/2010/main" val="31770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3935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We have a sure and a steadfast anchor of the soul, </a:t>
            </a:r>
          </a:p>
          <a:p>
            <a:pPr algn="ctr"/>
            <a:r>
              <a:rPr lang="en-US" sz="4400" dirty="0">
                <a:solidFill>
                  <a:schemeClr val="bg1"/>
                </a:solidFill>
                <a:latin typeface="Centaur MT Std" charset="0"/>
                <a:ea typeface="Centaur MT Std" charset="0"/>
                <a:cs typeface="Centaur MT Std" charset="0"/>
              </a:rPr>
              <a:t>A steadfast anchor of the soul:	</a:t>
            </a:r>
          </a:p>
          <a:p>
            <a:pPr algn="ctr"/>
            <a:r>
              <a:rPr lang="en-US" sz="4400" dirty="0">
                <a:solidFill>
                  <a:schemeClr val="bg1"/>
                </a:solidFill>
                <a:latin typeface="Centaur MT Std" charset="0"/>
                <a:ea typeface="Centaur MT Std" charset="0"/>
                <a:cs typeface="Centaur MT Std" charset="0"/>
              </a:rPr>
              <a:t>A priest not vexed by death, not appointed by sex, </a:t>
            </a:r>
          </a:p>
          <a:p>
            <a:pPr algn="ctr"/>
            <a:r>
              <a:rPr lang="en-US" sz="4400" dirty="0">
                <a:solidFill>
                  <a:schemeClr val="bg1"/>
                </a:solidFill>
                <a:latin typeface="Centaur MT Std" charset="0"/>
                <a:ea typeface="Centaur MT Std" charset="0"/>
                <a:cs typeface="Centaur MT Std" charset="0"/>
              </a:rPr>
              <a:t>But according to the order of </a:t>
            </a:r>
            <a:r>
              <a:rPr lang="en-US" sz="4400" dirty="0" err="1">
                <a:solidFill>
                  <a:schemeClr val="bg1"/>
                </a:solidFill>
                <a:latin typeface="Centaur MT Std" charset="0"/>
                <a:ea typeface="Centaur MT Std" charset="0"/>
                <a:cs typeface="Centaur MT Std" charset="0"/>
              </a:rPr>
              <a:t>Melchizidek</a:t>
            </a:r>
            <a:r>
              <a:rPr lang="en-US" sz="4400" dirty="0">
                <a:solidFill>
                  <a:schemeClr val="bg1"/>
                </a:solidFill>
                <a:latin typeface="Centaur MT Std" charset="0"/>
                <a:ea typeface="Centaur MT Std" charset="0"/>
                <a:cs typeface="Centaur MT Std" charset="0"/>
              </a:rPr>
              <a:t>.  </a:t>
            </a:r>
          </a:p>
        </p:txBody>
      </p:sp>
    </p:spTree>
    <p:extLst>
      <p:ext uri="{BB962C8B-B14F-4D97-AF65-F5344CB8AC3E}">
        <p14:creationId xmlns:p14="http://schemas.microsoft.com/office/powerpoint/2010/main" val="78269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8677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1708159"/>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DEATH AND MELCHIZEDEK</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7 : 1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2 8</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21012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6820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story’s told:</a:t>
            </a:r>
          </a:p>
          <a:p>
            <a:pPr algn="ctr"/>
            <a:r>
              <a:rPr lang="en-US" sz="4400" dirty="0">
                <a:solidFill>
                  <a:schemeClr val="bg1"/>
                </a:solidFill>
                <a:latin typeface="Centaur MT Std" charset="0"/>
                <a:ea typeface="Centaur MT Std" charset="0"/>
                <a:cs typeface="Centaur MT Std" charset="0"/>
              </a:rPr>
              <a:t>There was a man in days of old,</a:t>
            </a:r>
          </a:p>
          <a:p>
            <a:pPr algn="ctr"/>
            <a:r>
              <a:rPr lang="en-US" sz="4400" dirty="0">
                <a:solidFill>
                  <a:schemeClr val="bg1"/>
                </a:solidFill>
                <a:latin typeface="Centaur MT Std" charset="0"/>
                <a:ea typeface="Centaur MT Std" charset="0"/>
                <a:cs typeface="Centaur MT Std" charset="0"/>
              </a:rPr>
              <a:t>A king and priest of Salem’s </a:t>
            </a:r>
            <a:r>
              <a:rPr lang="en-US" sz="4400" dirty="0" smtClean="0">
                <a:solidFill>
                  <a:schemeClr val="bg1"/>
                </a:solidFill>
                <a:latin typeface="Centaur MT Std" charset="0"/>
                <a:ea typeface="Centaur MT Std" charset="0"/>
                <a:cs typeface="Centaur MT Std" charset="0"/>
              </a:rPr>
              <a:t>fold,</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Of righteousness and peace.</a:t>
            </a:r>
          </a:p>
        </p:txBody>
      </p:sp>
    </p:spTree>
    <p:extLst>
      <p:ext uri="{BB962C8B-B14F-4D97-AF65-F5344CB8AC3E}">
        <p14:creationId xmlns:p14="http://schemas.microsoft.com/office/powerpoint/2010/main" val="53165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0237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6914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 mystery:</a:t>
            </a:r>
          </a:p>
          <a:p>
            <a:pPr algn="ctr"/>
            <a:r>
              <a:rPr lang="en-US" sz="4400" dirty="0">
                <a:solidFill>
                  <a:schemeClr val="bg1"/>
                </a:solidFill>
                <a:latin typeface="Centaur MT Std" charset="0"/>
                <a:ea typeface="Centaur MT Std" charset="0"/>
                <a:cs typeface="Centaur MT Std" charset="0"/>
              </a:rPr>
              <a:t>His life and how he came to be,</a:t>
            </a:r>
          </a:p>
          <a:p>
            <a:pPr algn="ctr"/>
            <a:r>
              <a:rPr lang="en-US" sz="4400" dirty="0">
                <a:solidFill>
                  <a:schemeClr val="bg1"/>
                </a:solidFill>
                <a:latin typeface="Centaur MT Std" charset="0"/>
                <a:ea typeface="Centaur MT Std" charset="0"/>
                <a:cs typeface="Centaur MT Std" charset="0"/>
              </a:rPr>
              <a:t>His days went on unendingly.</a:t>
            </a:r>
          </a:p>
          <a:p>
            <a:pPr algn="ctr"/>
            <a:r>
              <a:rPr lang="en-US" sz="4400" dirty="0">
                <a:solidFill>
                  <a:schemeClr val="bg1"/>
                </a:solidFill>
                <a:latin typeface="Centaur MT Std" charset="0"/>
                <a:ea typeface="Centaur MT Std" charset="0"/>
                <a:cs typeface="Centaur MT Std" charset="0"/>
              </a:rPr>
              <a:t>Much like Christ foretold.</a:t>
            </a:r>
          </a:p>
        </p:txBody>
      </p:sp>
    </p:spTree>
    <p:extLst>
      <p:ext uri="{BB962C8B-B14F-4D97-AF65-F5344CB8AC3E}">
        <p14:creationId xmlns:p14="http://schemas.microsoft.com/office/powerpoint/2010/main" val="507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810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O come and see</a:t>
            </a:r>
          </a:p>
          <a:p>
            <a:pPr algn="ctr"/>
            <a:r>
              <a:rPr lang="en-US" sz="4400" dirty="0">
                <a:solidFill>
                  <a:schemeClr val="bg1"/>
                </a:solidFill>
                <a:latin typeface="Centaur MT Std" charset="0"/>
                <a:ea typeface="Centaur MT Std" charset="0"/>
                <a:cs typeface="Centaur MT Std" charset="0"/>
              </a:rPr>
              <a:t>How great a man, this ancient priest,</a:t>
            </a:r>
          </a:p>
          <a:p>
            <a:pPr algn="ctr"/>
            <a:r>
              <a:rPr lang="en-US" sz="4400" dirty="0">
                <a:solidFill>
                  <a:schemeClr val="bg1"/>
                </a:solidFill>
                <a:latin typeface="Centaur MT Std" charset="0"/>
                <a:ea typeface="Centaur MT Std" charset="0"/>
                <a:cs typeface="Centaur MT Std" charset="0"/>
              </a:rPr>
              <a:t>Whose line we find has never ceased</a:t>
            </a:r>
          </a:p>
          <a:p>
            <a:pPr algn="ctr"/>
            <a:r>
              <a:rPr lang="en-US" sz="4400" dirty="0">
                <a:solidFill>
                  <a:schemeClr val="bg1"/>
                </a:solidFill>
                <a:latin typeface="Centaur MT Std" charset="0"/>
                <a:ea typeface="Centaur MT Std" charset="0"/>
                <a:cs typeface="Centaur MT Std" charset="0"/>
              </a:rPr>
              <a:t>It waits in sleep.</a:t>
            </a:r>
          </a:p>
        </p:txBody>
      </p:sp>
    </p:spTree>
    <p:extLst>
      <p:ext uri="{BB962C8B-B14F-4D97-AF65-F5344CB8AC3E}">
        <p14:creationId xmlns:p14="http://schemas.microsoft.com/office/powerpoint/2010/main" val="20007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2687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One day this king</a:t>
            </a:r>
          </a:p>
          <a:p>
            <a:pPr algn="ctr"/>
            <a:r>
              <a:rPr lang="en-US" sz="4400" dirty="0">
                <a:solidFill>
                  <a:schemeClr val="bg1"/>
                </a:solidFill>
                <a:latin typeface="Centaur MT Std" charset="0"/>
                <a:ea typeface="Centaur MT Std" charset="0"/>
                <a:cs typeface="Centaur MT Std" charset="0"/>
              </a:rPr>
              <a:t>Was met by Abram’s company,</a:t>
            </a:r>
          </a:p>
          <a:p>
            <a:pPr algn="ctr"/>
            <a:r>
              <a:rPr lang="en-US" sz="4400" dirty="0">
                <a:solidFill>
                  <a:schemeClr val="bg1"/>
                </a:solidFill>
                <a:latin typeface="Centaur MT Std" charset="0"/>
                <a:ea typeface="Centaur MT Std" charset="0"/>
                <a:cs typeface="Centaur MT Std" charset="0"/>
              </a:rPr>
              <a:t>Who gave a tenth of everything.</a:t>
            </a:r>
          </a:p>
          <a:p>
            <a:pPr algn="ctr"/>
            <a:r>
              <a:rPr lang="en-US" sz="4400" dirty="0">
                <a:solidFill>
                  <a:schemeClr val="bg1"/>
                </a:solidFill>
                <a:latin typeface="Centaur MT Std" charset="0"/>
                <a:ea typeface="Centaur MT Std" charset="0"/>
                <a:cs typeface="Centaur MT Std" charset="0"/>
              </a:rPr>
              <a:t>A blessing he presents.</a:t>
            </a:r>
          </a:p>
        </p:txBody>
      </p:sp>
    </p:spTree>
    <p:extLst>
      <p:ext uri="{BB962C8B-B14F-4D97-AF65-F5344CB8AC3E}">
        <p14:creationId xmlns:p14="http://schemas.microsoft.com/office/powerpoint/2010/main" val="86476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1122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And, in one sense,</a:t>
            </a:r>
          </a:p>
          <a:p>
            <a:pPr algn="ctr"/>
            <a:r>
              <a:rPr lang="en-US" sz="4400" dirty="0">
                <a:solidFill>
                  <a:schemeClr val="bg1"/>
                </a:solidFill>
                <a:latin typeface="Centaur MT Std" charset="0"/>
                <a:ea typeface="Centaur MT Std" charset="0"/>
                <a:cs typeface="Centaur MT Std" charset="0"/>
              </a:rPr>
              <a:t>The sons of Levi future tense,</a:t>
            </a:r>
          </a:p>
          <a:p>
            <a:pPr algn="ctr"/>
            <a:r>
              <a:rPr lang="en-US" sz="4400" dirty="0">
                <a:solidFill>
                  <a:schemeClr val="bg1"/>
                </a:solidFill>
                <a:latin typeface="Centaur MT Std" charset="0"/>
                <a:ea typeface="Centaur MT Std" charset="0"/>
                <a:cs typeface="Centaur MT Std" charset="0"/>
              </a:rPr>
              <a:t>They also gave up ten percent</a:t>
            </a:r>
          </a:p>
          <a:p>
            <a:pPr algn="ctr"/>
            <a:r>
              <a:rPr lang="en-US" sz="4400" dirty="0">
                <a:solidFill>
                  <a:schemeClr val="bg1"/>
                </a:solidFill>
                <a:latin typeface="Centaur MT Std" charset="0"/>
                <a:ea typeface="Centaur MT Std" charset="0"/>
                <a:cs typeface="Centaur MT Std" charset="0"/>
              </a:rPr>
              <a:t>To bless the greater priest.</a:t>
            </a:r>
          </a:p>
        </p:txBody>
      </p:sp>
    </p:spTree>
    <p:extLst>
      <p:ext uri="{BB962C8B-B14F-4D97-AF65-F5344CB8AC3E}">
        <p14:creationId xmlns:p14="http://schemas.microsoft.com/office/powerpoint/2010/main" val="133057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6593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O come and see</a:t>
            </a:r>
          </a:p>
          <a:p>
            <a:pPr algn="ctr"/>
            <a:r>
              <a:rPr lang="en-US" sz="4400" dirty="0">
                <a:solidFill>
                  <a:schemeClr val="bg1"/>
                </a:solidFill>
                <a:latin typeface="Centaur MT Std" charset="0"/>
                <a:ea typeface="Centaur MT Std" charset="0"/>
                <a:cs typeface="Centaur MT Std" charset="0"/>
              </a:rPr>
              <a:t>How great a man, this </a:t>
            </a:r>
            <a:r>
              <a:rPr lang="en-US" sz="4400" dirty="0" err="1">
                <a:solidFill>
                  <a:schemeClr val="bg1"/>
                </a:solidFill>
                <a:latin typeface="Centaur MT Std" charset="0"/>
                <a:ea typeface="Centaur MT Std" charset="0"/>
                <a:cs typeface="Centaur MT Std" charset="0"/>
              </a:rPr>
              <a:t>wand’ring</a:t>
            </a:r>
            <a:r>
              <a:rPr lang="en-US" sz="4400" dirty="0">
                <a:solidFill>
                  <a:schemeClr val="bg1"/>
                </a:solidFill>
                <a:latin typeface="Centaur MT Std" charset="0"/>
                <a:ea typeface="Centaur MT Std" charset="0"/>
                <a:cs typeface="Centaur MT Std" charset="0"/>
              </a:rPr>
              <a:t> King,		</a:t>
            </a:r>
          </a:p>
          <a:p>
            <a:pPr algn="ctr"/>
            <a:r>
              <a:rPr lang="en-US" sz="4400" dirty="0">
                <a:solidFill>
                  <a:schemeClr val="bg1"/>
                </a:solidFill>
                <a:latin typeface="Centaur MT Std" charset="0"/>
                <a:ea typeface="Centaur MT Std" charset="0"/>
                <a:cs typeface="Centaur MT Std" charset="0"/>
              </a:rPr>
              <a:t>Who from the Father’s gifts received.</a:t>
            </a:r>
          </a:p>
        </p:txBody>
      </p:sp>
    </p:spTree>
    <p:extLst>
      <p:ext uri="{BB962C8B-B14F-4D97-AF65-F5344CB8AC3E}">
        <p14:creationId xmlns:p14="http://schemas.microsoft.com/office/powerpoint/2010/main" val="145720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7892" cy="6858000"/>
          </a:xfrm>
          <a:prstGeom prst="rect">
            <a:avLst/>
          </a:prstGeom>
        </p:spPr>
      </p:pic>
      <p:sp>
        <p:nvSpPr>
          <p:cNvPr id="5" name="TextBox 4"/>
          <p:cNvSpPr txBox="1"/>
          <p:nvPr/>
        </p:nvSpPr>
        <p:spPr>
          <a:xfrm>
            <a:off x="877679"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LISTEN!</a:t>
            </a:r>
          </a:p>
        </p:txBody>
      </p:sp>
    </p:spTree>
    <p:extLst>
      <p:ext uri="{BB962C8B-B14F-4D97-AF65-F5344CB8AC3E}">
        <p14:creationId xmlns:p14="http://schemas.microsoft.com/office/powerpoint/2010/main" val="52052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5043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14274" y="2028616"/>
            <a:ext cx="10638795"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A better priest</a:t>
            </a:r>
          </a:p>
          <a:p>
            <a:pPr algn="ctr"/>
            <a:r>
              <a:rPr lang="en-US" sz="4400" dirty="0">
                <a:solidFill>
                  <a:schemeClr val="bg1"/>
                </a:solidFill>
                <a:latin typeface="Centaur MT Std" charset="0"/>
                <a:ea typeface="Centaur MT Std" charset="0"/>
                <a:cs typeface="Centaur MT Std" charset="0"/>
              </a:rPr>
              <a:t>Than Levi’s dying dynasty:</a:t>
            </a:r>
          </a:p>
          <a:p>
            <a:pPr algn="ctr"/>
            <a:r>
              <a:rPr lang="en-US" sz="4400" dirty="0">
                <a:solidFill>
                  <a:schemeClr val="bg1"/>
                </a:solidFill>
                <a:latin typeface="Centaur MT Std" charset="0"/>
                <a:ea typeface="Centaur MT Std" charset="0"/>
                <a:cs typeface="Centaur MT Std" charset="0"/>
              </a:rPr>
              <a:t>When met with death, the next succeeds</a:t>
            </a:r>
          </a:p>
          <a:p>
            <a:pPr algn="ctr"/>
            <a:r>
              <a:rPr lang="en-US" sz="4400" dirty="0">
                <a:solidFill>
                  <a:schemeClr val="bg1"/>
                </a:solidFill>
                <a:latin typeface="Centaur MT Std" charset="0"/>
                <a:ea typeface="Centaur MT Std" charset="0"/>
                <a:cs typeface="Centaur MT Std" charset="0"/>
              </a:rPr>
              <a:t>To intercede.</a:t>
            </a:r>
          </a:p>
        </p:txBody>
      </p:sp>
    </p:spTree>
    <p:extLst>
      <p:ext uri="{BB962C8B-B14F-4D97-AF65-F5344CB8AC3E}">
        <p14:creationId xmlns:p14="http://schemas.microsoft.com/office/powerpoint/2010/main" val="462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3341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come! Behold!</a:t>
            </a:r>
          </a:p>
          <a:p>
            <a:pPr algn="ctr"/>
            <a:r>
              <a:rPr lang="en-US" sz="4400" dirty="0">
                <a:solidFill>
                  <a:schemeClr val="bg1"/>
                </a:solidFill>
                <a:latin typeface="Centaur MT Std" charset="0"/>
                <a:ea typeface="Centaur MT Std" charset="0"/>
                <a:cs typeface="Centaur MT Std" charset="0"/>
              </a:rPr>
              <a:t>The King and Priest of Salem’s fold</a:t>
            </a:r>
          </a:p>
          <a:p>
            <a:pPr algn="ctr"/>
            <a:r>
              <a:rPr lang="en-US" sz="4400" dirty="0">
                <a:solidFill>
                  <a:schemeClr val="bg1"/>
                </a:solidFill>
                <a:latin typeface="Centaur MT Std" charset="0"/>
                <a:ea typeface="Centaur MT Std" charset="0"/>
                <a:cs typeface="Centaur MT Std" charset="0"/>
              </a:rPr>
              <a:t>Who came and went and yet we’re told</a:t>
            </a:r>
          </a:p>
          <a:p>
            <a:pPr algn="ctr"/>
            <a:r>
              <a:rPr lang="en-US" sz="4400" dirty="0">
                <a:solidFill>
                  <a:schemeClr val="bg1"/>
                </a:solidFill>
                <a:latin typeface="Centaur MT Std" charset="0"/>
                <a:ea typeface="Centaur MT Std" charset="0"/>
                <a:cs typeface="Centaur MT Std" charset="0"/>
              </a:rPr>
              <a:t>A priest like him would rise. </a:t>
            </a:r>
          </a:p>
        </p:txBody>
      </p:sp>
    </p:spTree>
    <p:extLst>
      <p:ext uri="{BB962C8B-B14F-4D97-AF65-F5344CB8AC3E}">
        <p14:creationId xmlns:p14="http://schemas.microsoft.com/office/powerpoint/2010/main" val="1835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8797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Behold, the Christ.</a:t>
            </a:r>
          </a:p>
          <a:p>
            <a:pPr algn="ctr"/>
            <a:r>
              <a:rPr lang="en-US" sz="4400" dirty="0">
                <a:solidFill>
                  <a:schemeClr val="bg1"/>
                </a:solidFill>
                <a:latin typeface="Centaur MT Std" charset="0"/>
                <a:ea typeface="Centaur MT Std" charset="0"/>
                <a:cs typeface="Centaur MT Std" charset="0"/>
              </a:rPr>
              <a:t>Appointed as a priest on high,</a:t>
            </a:r>
          </a:p>
          <a:p>
            <a:pPr algn="ctr"/>
            <a:r>
              <a:rPr lang="en-US" sz="4400" dirty="0">
                <a:solidFill>
                  <a:schemeClr val="bg1"/>
                </a:solidFill>
                <a:latin typeface="Centaur MT Std" charset="0"/>
                <a:ea typeface="Centaur MT Std" charset="0"/>
                <a:cs typeface="Centaur MT Std" charset="0"/>
              </a:rPr>
              <a:t>To intercede both day and night,</a:t>
            </a:r>
          </a:p>
          <a:p>
            <a:pPr algn="ctr"/>
            <a:r>
              <a:rPr lang="en-US" sz="4400" dirty="0">
                <a:solidFill>
                  <a:schemeClr val="bg1"/>
                </a:solidFill>
                <a:latin typeface="Centaur MT Std" charset="0"/>
                <a:ea typeface="Centaur MT Std" charset="0"/>
                <a:cs typeface="Centaur MT Std" charset="0"/>
              </a:rPr>
              <a:t>He never dies. </a:t>
            </a:r>
          </a:p>
        </p:txBody>
      </p:sp>
    </p:spTree>
    <p:extLst>
      <p:ext uri="{BB962C8B-B14F-4D97-AF65-F5344CB8AC3E}">
        <p14:creationId xmlns:p14="http://schemas.microsoft.com/office/powerpoint/2010/main" val="9475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8437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You are a priest forever, </a:t>
            </a:r>
          </a:p>
          <a:p>
            <a:pPr algn="ctr"/>
            <a:r>
              <a:rPr lang="en-US" sz="4400" dirty="0">
                <a:solidFill>
                  <a:schemeClr val="bg1"/>
                </a:solidFill>
                <a:latin typeface="Centaur MT Std" charset="0"/>
                <a:ea typeface="Centaur MT Std" charset="0"/>
                <a:cs typeface="Centaur MT Std" charset="0"/>
              </a:rPr>
              <a:t>A priest who will never die,</a:t>
            </a:r>
          </a:p>
          <a:p>
            <a:pPr algn="ctr"/>
            <a:r>
              <a:rPr lang="en-US" sz="4400" dirty="0">
                <a:solidFill>
                  <a:schemeClr val="bg1"/>
                </a:solidFill>
                <a:latin typeface="Centaur MT Std" charset="0"/>
                <a:ea typeface="Centaur MT Std" charset="0"/>
                <a:cs typeface="Centaur MT Std" charset="0"/>
              </a:rPr>
              <a:t>According to the ancient order </a:t>
            </a:r>
          </a:p>
          <a:p>
            <a:pPr algn="ctr"/>
            <a:r>
              <a:rPr lang="en-US" sz="4400" dirty="0">
                <a:solidFill>
                  <a:schemeClr val="bg1"/>
                </a:solidFill>
                <a:latin typeface="Centaur MT Std" charset="0"/>
                <a:ea typeface="Centaur MT Std" charset="0"/>
                <a:cs typeface="Centaur MT Std" charset="0"/>
              </a:rPr>
              <a:t>Of a newly awakened line!</a:t>
            </a:r>
          </a:p>
        </p:txBody>
      </p:sp>
    </p:spTree>
    <p:extLst>
      <p:ext uri="{BB962C8B-B14F-4D97-AF65-F5344CB8AC3E}">
        <p14:creationId xmlns:p14="http://schemas.microsoft.com/office/powerpoint/2010/main" val="21078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7876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Hail to the Son! </a:t>
            </a:r>
          </a:p>
          <a:p>
            <a:pPr algn="ctr"/>
            <a:r>
              <a:rPr lang="en-US" sz="4400" dirty="0">
                <a:solidFill>
                  <a:schemeClr val="bg1"/>
                </a:solidFill>
                <a:latin typeface="Centaur MT Std" charset="0"/>
                <a:ea typeface="Centaur MT Std" charset="0"/>
                <a:cs typeface="Centaur MT Std" charset="0"/>
              </a:rPr>
              <a:t>Hail to the King of Peace,</a:t>
            </a:r>
          </a:p>
          <a:p>
            <a:pPr algn="ctr"/>
            <a:r>
              <a:rPr lang="en-US" sz="4400" dirty="0">
                <a:solidFill>
                  <a:schemeClr val="bg1"/>
                </a:solidFill>
                <a:latin typeface="Centaur MT Std" charset="0"/>
                <a:ea typeface="Centaur MT Std" charset="0"/>
                <a:cs typeface="Centaur MT Std" charset="0"/>
              </a:rPr>
              <a:t>The Righteous One: </a:t>
            </a:r>
          </a:p>
          <a:p>
            <a:pPr algn="ctr"/>
            <a:r>
              <a:rPr lang="en-US" sz="4400" dirty="0">
                <a:solidFill>
                  <a:schemeClr val="bg1"/>
                </a:solidFill>
                <a:latin typeface="Centaur MT Std" charset="0"/>
                <a:ea typeface="Centaur MT Std" charset="0"/>
                <a:cs typeface="Centaur MT Std" charset="0"/>
              </a:rPr>
              <a:t>Our great high priest! </a:t>
            </a:r>
          </a:p>
        </p:txBody>
      </p:sp>
    </p:spTree>
    <p:extLst>
      <p:ext uri="{BB962C8B-B14F-4D97-AF65-F5344CB8AC3E}">
        <p14:creationId xmlns:p14="http://schemas.microsoft.com/office/powerpoint/2010/main" val="53530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2683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363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You are a priest, </a:t>
            </a:r>
          </a:p>
          <a:p>
            <a:pPr algn="ctr"/>
            <a:r>
              <a:rPr lang="en-US" sz="4400" dirty="0">
                <a:solidFill>
                  <a:schemeClr val="bg1"/>
                </a:solidFill>
                <a:latin typeface="Centaur MT Std" charset="0"/>
                <a:ea typeface="Centaur MT Std" charset="0"/>
                <a:cs typeface="Centaur MT Std" charset="0"/>
              </a:rPr>
              <a:t>You are a priest forever.</a:t>
            </a:r>
          </a:p>
        </p:txBody>
      </p:sp>
    </p:spTree>
    <p:extLst>
      <p:ext uri="{BB962C8B-B14F-4D97-AF65-F5344CB8AC3E}">
        <p14:creationId xmlns:p14="http://schemas.microsoft.com/office/powerpoint/2010/main" val="17521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6248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Goodbye, earth!</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22108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12120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923330"/>
          </a:xfrm>
          <a:prstGeom prst="rect">
            <a:avLst/>
          </a:prstGeom>
          <a:noFill/>
        </p:spPr>
        <p:txBody>
          <a:bodyPr wrap="square" rtlCol="0">
            <a:spAutoFit/>
          </a:bodyPr>
          <a:lstStyle/>
          <a:p>
            <a:pPr algn="ctr"/>
            <a:r>
              <a:rPr lang="en-US" sz="5400" b="1" dirty="0" smtClean="0">
                <a:solidFill>
                  <a:schemeClr val="bg1"/>
                </a:solidFill>
                <a:latin typeface="Centaur MT Std" charset="0"/>
                <a:ea typeface="Centaur MT Std" charset="0"/>
                <a:cs typeface="Centaur MT Std" charset="0"/>
              </a:rPr>
              <a:t>– INTERMISSION –</a:t>
            </a:r>
            <a:endParaRPr lang="en-US" sz="5400" b="1"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28456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910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274838"/>
            <a:ext cx="10532533" cy="1938992"/>
          </a:xfrm>
          <a:prstGeom prst="rect">
            <a:avLst/>
          </a:prstGeom>
          <a:noFill/>
        </p:spPr>
        <p:txBody>
          <a:bodyPr wrap="square" rtlCol="0">
            <a:spAutoFit/>
          </a:bodyPr>
          <a:lstStyle/>
          <a:p>
            <a:pPr algn="ctr"/>
            <a:r>
              <a:rPr lang="en-US" sz="7200" b="1" dirty="0" smtClean="0">
                <a:solidFill>
                  <a:schemeClr val="bg1"/>
                </a:solidFill>
                <a:latin typeface="Centaur MT Std" charset="0"/>
                <a:ea typeface="Centaur MT Std" charset="0"/>
                <a:cs typeface="Centaur MT Std" charset="0"/>
              </a:rPr>
              <a:t>ACT TWO:</a:t>
            </a:r>
          </a:p>
          <a:p>
            <a:pPr algn="ctr"/>
            <a:r>
              <a:rPr lang="en-US" sz="4800" dirty="0" smtClean="0">
                <a:solidFill>
                  <a:schemeClr val="bg1"/>
                </a:solidFill>
                <a:latin typeface="Centaur MT Std" charset="0"/>
                <a:ea typeface="Centaur MT Std" charset="0"/>
                <a:cs typeface="Centaur MT Std" charset="0"/>
              </a:rPr>
              <a:t>Chapters Eight Through Thirteen</a:t>
            </a:r>
          </a:p>
        </p:txBody>
      </p:sp>
    </p:spTree>
    <p:extLst>
      <p:ext uri="{BB962C8B-B14F-4D97-AF65-F5344CB8AC3E}">
        <p14:creationId xmlns:p14="http://schemas.microsoft.com/office/powerpoint/2010/main" val="198857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6095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SHADOWS</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8 : 1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a:t>
            </a:r>
            <a:r>
              <a:rPr lang="en-US" sz="3600" dirty="0">
                <a:solidFill>
                  <a:schemeClr val="bg1"/>
                </a:solidFill>
                <a:latin typeface="Centaur MT Std" charset="0"/>
                <a:ea typeface="Centaur MT Std" charset="0"/>
                <a:cs typeface="Centaur MT Std" charset="0"/>
              </a:rPr>
              <a:t>7</a:t>
            </a:r>
          </a:p>
        </p:txBody>
      </p:sp>
    </p:spTree>
    <p:extLst>
      <p:ext uri="{BB962C8B-B14F-4D97-AF65-F5344CB8AC3E}">
        <p14:creationId xmlns:p14="http://schemas.microsoft.com/office/powerpoint/2010/main" val="155725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274838"/>
            <a:ext cx="10532533" cy="1938992"/>
          </a:xfrm>
          <a:prstGeom prst="rect">
            <a:avLst/>
          </a:prstGeom>
          <a:noFill/>
        </p:spPr>
        <p:txBody>
          <a:bodyPr wrap="square" rtlCol="0">
            <a:spAutoFit/>
          </a:bodyPr>
          <a:lstStyle/>
          <a:p>
            <a:pPr algn="ctr"/>
            <a:r>
              <a:rPr lang="en-US" sz="7200" b="1" dirty="0" smtClean="0">
                <a:solidFill>
                  <a:schemeClr val="bg1"/>
                </a:solidFill>
                <a:latin typeface="Centaur MT Std" charset="0"/>
                <a:ea typeface="Centaur MT Std" charset="0"/>
                <a:cs typeface="Centaur MT Std" charset="0"/>
              </a:rPr>
              <a:t>ACT ONE:</a:t>
            </a:r>
          </a:p>
          <a:p>
            <a:pPr algn="ctr"/>
            <a:r>
              <a:rPr lang="en-US" sz="4800" dirty="0" smtClean="0">
                <a:solidFill>
                  <a:schemeClr val="bg1"/>
                </a:solidFill>
                <a:latin typeface="Centaur MT Std" charset="0"/>
                <a:ea typeface="Centaur MT Std" charset="0"/>
                <a:cs typeface="Centaur MT Std" charset="0"/>
              </a:rPr>
              <a:t>Chapters One Through Seven</a:t>
            </a:r>
          </a:p>
        </p:txBody>
      </p:sp>
    </p:spTree>
    <p:extLst>
      <p:ext uri="{BB962C8B-B14F-4D97-AF65-F5344CB8AC3E}">
        <p14:creationId xmlns:p14="http://schemas.microsoft.com/office/powerpoint/2010/main" val="167389666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8" y="1708159"/>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THE ANGELS’ </a:t>
            </a:r>
          </a:p>
          <a:p>
            <a:pPr algn="ctr"/>
            <a:r>
              <a:rPr lang="en-US" sz="7200" dirty="0" smtClean="0">
                <a:solidFill>
                  <a:schemeClr val="bg1"/>
                </a:solidFill>
                <a:latin typeface="Centaur MT Std" charset="0"/>
                <a:ea typeface="Centaur MT Std" charset="0"/>
                <a:cs typeface="Centaur MT Std" charset="0"/>
              </a:rPr>
              <a:t>MOMENT</a:t>
            </a:r>
            <a:r>
              <a:rPr lang="en-US" sz="7200" dirty="0">
                <a:solidFill>
                  <a:schemeClr val="bg1"/>
                </a:solidFill>
                <a:latin typeface="Centaur MT Std" charset="0"/>
                <a:ea typeface="Centaur MT Std" charset="0"/>
                <a:cs typeface="Centaur MT Std" charset="0"/>
              </a:rPr>
              <a:t> </a:t>
            </a:r>
            <a:r>
              <a:rPr lang="en-US" sz="7200" dirty="0" smtClean="0">
                <a:solidFill>
                  <a:schemeClr val="bg1"/>
                </a:solidFill>
                <a:latin typeface="Centaur MT Std" charset="0"/>
                <a:ea typeface="Centaur MT Std" charset="0"/>
                <a:cs typeface="Centaur MT Std" charset="0"/>
              </a:rPr>
              <a:t>IN THE SUN</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1 : 5 – 1 4</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77741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0228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Now the point in what we’re saying, </a:t>
            </a:r>
          </a:p>
          <a:p>
            <a:pPr algn="ctr"/>
            <a:r>
              <a:rPr lang="en-US" sz="4400" dirty="0">
                <a:solidFill>
                  <a:schemeClr val="bg1"/>
                </a:solidFill>
                <a:latin typeface="Centaur MT Std" charset="0"/>
                <a:ea typeface="Centaur MT Std" charset="0"/>
                <a:cs typeface="Centaur MT Std" charset="0"/>
              </a:rPr>
              <a:t>The point in what we’ve said	</a:t>
            </a:r>
          </a:p>
          <a:p>
            <a:pPr algn="ctr"/>
            <a:r>
              <a:rPr lang="en-US" sz="4400" dirty="0">
                <a:solidFill>
                  <a:schemeClr val="bg1"/>
                </a:solidFill>
                <a:latin typeface="Centaur MT Std" charset="0"/>
                <a:ea typeface="Centaur MT Std" charset="0"/>
                <a:cs typeface="Centaur MT Std" charset="0"/>
              </a:rPr>
              <a:t>Is that we have a priest who’s seated in </a:t>
            </a:r>
            <a:r>
              <a:rPr lang="en-US" sz="4400" dirty="0" err="1">
                <a:solidFill>
                  <a:schemeClr val="bg1"/>
                </a:solidFill>
                <a:latin typeface="Centaur MT Std" charset="0"/>
                <a:ea typeface="Centaur MT Std" charset="0"/>
                <a:cs typeface="Centaur MT Std" charset="0"/>
              </a:rPr>
              <a:t>heav’n</a:t>
            </a:r>
            <a:r>
              <a:rPr lang="en-US" sz="4400" dirty="0">
                <a:solidFill>
                  <a:schemeClr val="bg1"/>
                </a:solidFill>
                <a:latin typeface="Centaur MT Std" charset="0"/>
                <a:ea typeface="Centaur MT Std" charset="0"/>
                <a:cs typeface="Centaur MT Std" charset="0"/>
              </a:rPr>
              <a:t>. </a:t>
            </a:r>
          </a:p>
        </p:txBody>
      </p:sp>
    </p:spTree>
    <p:extLst>
      <p:ext uri="{BB962C8B-B14F-4D97-AF65-F5344CB8AC3E}">
        <p14:creationId xmlns:p14="http://schemas.microsoft.com/office/powerpoint/2010/main" val="171685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1114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He’s gone in to present, </a:t>
            </a:r>
          </a:p>
          <a:p>
            <a:pPr algn="ctr"/>
            <a:r>
              <a:rPr lang="en-US" sz="4400" dirty="0">
                <a:solidFill>
                  <a:schemeClr val="bg1"/>
                </a:solidFill>
                <a:latin typeface="Centaur MT Std" charset="0"/>
                <a:ea typeface="Centaur MT Std" charset="0"/>
                <a:cs typeface="Centaur MT Std" charset="0"/>
              </a:rPr>
              <a:t>He’s gone into the tent</a:t>
            </a:r>
          </a:p>
          <a:p>
            <a:pPr algn="ctr"/>
            <a:r>
              <a:rPr lang="en-US" sz="4400" dirty="0">
                <a:solidFill>
                  <a:schemeClr val="bg1"/>
                </a:solidFill>
                <a:latin typeface="Centaur MT Std" charset="0"/>
                <a:ea typeface="Centaur MT Std" charset="0"/>
                <a:cs typeface="Centaur MT Std" charset="0"/>
              </a:rPr>
              <a:t>But a place not made by men.</a:t>
            </a:r>
          </a:p>
        </p:txBody>
      </p:sp>
    </p:spTree>
    <p:extLst>
      <p:ext uri="{BB962C8B-B14F-4D97-AF65-F5344CB8AC3E}">
        <p14:creationId xmlns:p14="http://schemas.microsoft.com/office/powerpoint/2010/main" val="97013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4420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There are shadows on the ground, </a:t>
            </a:r>
          </a:p>
          <a:p>
            <a:pPr algn="ctr"/>
            <a:r>
              <a:rPr lang="en-US" sz="4400" dirty="0">
                <a:solidFill>
                  <a:schemeClr val="bg1"/>
                </a:solidFill>
                <a:latin typeface="Centaur MT Std" charset="0"/>
                <a:ea typeface="Centaur MT Std" charset="0"/>
                <a:cs typeface="Centaur MT Std" charset="0"/>
              </a:rPr>
              <a:t>And it makes you think</a:t>
            </a:r>
          </a:p>
          <a:p>
            <a:pPr algn="ctr"/>
            <a:r>
              <a:rPr lang="en-US" sz="4400" dirty="0">
                <a:solidFill>
                  <a:schemeClr val="bg1"/>
                </a:solidFill>
                <a:latin typeface="Centaur MT Std" charset="0"/>
                <a:ea typeface="Centaur MT Std" charset="0"/>
                <a:cs typeface="Centaur MT Std" charset="0"/>
              </a:rPr>
              <a:t>There’s a light up above in the sky.</a:t>
            </a:r>
          </a:p>
        </p:txBody>
      </p:sp>
    </p:spTree>
    <p:extLst>
      <p:ext uri="{BB962C8B-B14F-4D97-AF65-F5344CB8AC3E}">
        <p14:creationId xmlns:p14="http://schemas.microsoft.com/office/powerpoint/2010/main" val="193624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1576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The light shines down, </a:t>
            </a:r>
          </a:p>
          <a:p>
            <a:pPr algn="ctr"/>
            <a:r>
              <a:rPr lang="en-US" sz="4400" dirty="0">
                <a:solidFill>
                  <a:schemeClr val="bg1"/>
                </a:solidFill>
                <a:latin typeface="Centaur MT Std" charset="0"/>
                <a:ea typeface="Centaur MT Std" charset="0"/>
                <a:cs typeface="Centaur MT Std" charset="0"/>
              </a:rPr>
              <a:t>And the darkness speaks</a:t>
            </a:r>
          </a:p>
          <a:p>
            <a:pPr algn="ctr"/>
            <a:r>
              <a:rPr lang="en-US" sz="4400" dirty="0">
                <a:solidFill>
                  <a:schemeClr val="bg1"/>
                </a:solidFill>
                <a:latin typeface="Centaur MT Std" charset="0"/>
                <a:ea typeface="Centaur MT Std" charset="0"/>
                <a:cs typeface="Centaur MT Std" charset="0"/>
              </a:rPr>
              <a:t>Of a true and heavenly height.</a:t>
            </a:r>
          </a:p>
        </p:txBody>
      </p:sp>
    </p:spTree>
    <p:extLst>
      <p:ext uri="{BB962C8B-B14F-4D97-AF65-F5344CB8AC3E}">
        <p14:creationId xmlns:p14="http://schemas.microsoft.com/office/powerpoint/2010/main" val="38459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3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So what’s he </a:t>
            </a:r>
            <a:r>
              <a:rPr lang="en-US" sz="4400" dirty="0" err="1">
                <a:solidFill>
                  <a:schemeClr val="bg1"/>
                </a:solidFill>
                <a:latin typeface="Centaur MT Std" charset="0"/>
                <a:ea typeface="Centaur MT Std" charset="0"/>
                <a:cs typeface="Centaur MT Std" charset="0"/>
              </a:rPr>
              <a:t>gonna</a:t>
            </a:r>
            <a:r>
              <a:rPr lang="en-US" sz="4400" dirty="0">
                <a:solidFill>
                  <a:schemeClr val="bg1"/>
                </a:solidFill>
                <a:latin typeface="Centaur MT Std" charset="0"/>
                <a:ea typeface="Centaur MT Std" charset="0"/>
                <a:cs typeface="Centaur MT Std" charset="0"/>
              </a:rPr>
              <a:t> give? </a:t>
            </a:r>
          </a:p>
          <a:p>
            <a:pPr algn="ctr"/>
            <a:r>
              <a:rPr lang="en-US" sz="4400" dirty="0">
                <a:solidFill>
                  <a:schemeClr val="bg1"/>
                </a:solidFill>
                <a:latin typeface="Centaur MT Std" charset="0"/>
                <a:ea typeface="Centaur MT Std" charset="0"/>
                <a:cs typeface="Centaur MT Std" charset="0"/>
              </a:rPr>
              <a:t>And what’s it </a:t>
            </a:r>
            <a:r>
              <a:rPr lang="en-US" sz="4400" dirty="0" err="1">
                <a:solidFill>
                  <a:schemeClr val="bg1"/>
                </a:solidFill>
                <a:latin typeface="Centaur MT Std" charset="0"/>
                <a:ea typeface="Centaur MT Std" charset="0"/>
                <a:cs typeface="Centaur MT Std" charset="0"/>
              </a:rPr>
              <a:t>gonna</a:t>
            </a:r>
            <a:r>
              <a:rPr lang="en-US" sz="4400" dirty="0">
                <a:solidFill>
                  <a:schemeClr val="bg1"/>
                </a:solidFill>
                <a:latin typeface="Centaur MT Std" charset="0"/>
                <a:ea typeface="Centaur MT Std" charset="0"/>
                <a:cs typeface="Centaur MT Std" charset="0"/>
              </a:rPr>
              <a:t> take</a:t>
            </a:r>
          </a:p>
          <a:p>
            <a:pPr algn="ctr"/>
            <a:r>
              <a:rPr lang="en-US" sz="4400" dirty="0">
                <a:solidFill>
                  <a:schemeClr val="bg1"/>
                </a:solidFill>
                <a:latin typeface="Centaur MT Std" charset="0"/>
                <a:ea typeface="Centaur MT Std" charset="0"/>
                <a:cs typeface="Centaur MT Std" charset="0"/>
              </a:rPr>
              <a:t>To have peace on earth for heaven’s sake?</a:t>
            </a:r>
          </a:p>
        </p:txBody>
      </p:sp>
    </p:spTree>
    <p:extLst>
      <p:ext uri="{BB962C8B-B14F-4D97-AF65-F5344CB8AC3E}">
        <p14:creationId xmlns:p14="http://schemas.microsoft.com/office/powerpoint/2010/main" val="198735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354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9341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promises of old, </a:t>
            </a:r>
          </a:p>
          <a:p>
            <a:pPr algn="ctr"/>
            <a:r>
              <a:rPr lang="en-US" sz="4400" dirty="0">
                <a:solidFill>
                  <a:schemeClr val="bg1"/>
                </a:solidFill>
                <a:latin typeface="Centaur MT Std" charset="0"/>
                <a:ea typeface="Centaur MT Std" charset="0"/>
                <a:cs typeface="Centaur MT Std" charset="0"/>
              </a:rPr>
              <a:t>Will these promises unfold?</a:t>
            </a:r>
          </a:p>
          <a:p>
            <a:pPr algn="ctr"/>
            <a:r>
              <a:rPr lang="en-US" sz="4400" dirty="0">
                <a:solidFill>
                  <a:schemeClr val="bg1"/>
                </a:solidFill>
                <a:latin typeface="Centaur MT Std" charset="0"/>
                <a:ea typeface="Centaur MT Std" charset="0"/>
                <a:cs typeface="Centaur MT Std" charset="0"/>
              </a:rPr>
              <a:t>Have the new ones been foretold?</a:t>
            </a:r>
          </a:p>
        </p:txBody>
      </p:sp>
    </p:spTree>
    <p:extLst>
      <p:ext uri="{BB962C8B-B14F-4D97-AF65-F5344CB8AC3E}">
        <p14:creationId xmlns:p14="http://schemas.microsoft.com/office/powerpoint/2010/main" val="64461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6320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14274" y="2367171"/>
            <a:ext cx="10638795"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There are shadows on the ground, </a:t>
            </a:r>
          </a:p>
          <a:p>
            <a:pPr algn="ctr"/>
            <a:r>
              <a:rPr lang="en-US" sz="4400" dirty="0">
                <a:solidFill>
                  <a:schemeClr val="bg1"/>
                </a:solidFill>
                <a:latin typeface="Centaur MT Std" charset="0"/>
                <a:ea typeface="Centaur MT Std" charset="0"/>
                <a:cs typeface="Centaur MT Std" charset="0"/>
              </a:rPr>
              <a:t>And it makes you think</a:t>
            </a:r>
          </a:p>
          <a:p>
            <a:pPr algn="ctr"/>
            <a:r>
              <a:rPr lang="en-US" sz="4400" dirty="0">
                <a:solidFill>
                  <a:schemeClr val="bg1"/>
                </a:solidFill>
                <a:latin typeface="Centaur MT Std" charset="0"/>
                <a:ea typeface="Centaur MT Std" charset="0"/>
                <a:cs typeface="Centaur MT Std" charset="0"/>
              </a:rPr>
              <a:t>There’s a light up above in the sky.</a:t>
            </a:r>
          </a:p>
        </p:txBody>
      </p:sp>
    </p:spTree>
    <p:extLst>
      <p:ext uri="{BB962C8B-B14F-4D97-AF65-F5344CB8AC3E}">
        <p14:creationId xmlns:p14="http://schemas.microsoft.com/office/powerpoint/2010/main" val="92657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604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a:t>
            </a:r>
            <a:r>
              <a:rPr lang="en-US" sz="4400" dirty="0" smtClean="0">
                <a:solidFill>
                  <a:schemeClr val="bg1"/>
                </a:solidFill>
                <a:latin typeface="Centaur MT Std" charset="0"/>
                <a:ea typeface="Centaur MT Std" charset="0"/>
                <a:cs typeface="Centaur MT Std" charset="0"/>
              </a:rPr>
              <a:t>earth </a:t>
            </a:r>
            <a:r>
              <a:rPr lang="en-US" sz="4400" dirty="0">
                <a:solidFill>
                  <a:schemeClr val="bg1"/>
                </a:solidFill>
                <a:latin typeface="Centaur MT Std" charset="0"/>
                <a:ea typeface="Centaur MT Std" charset="0"/>
                <a:cs typeface="Centaur MT Std" charset="0"/>
              </a:rPr>
              <a:t>spins ‘round, </a:t>
            </a:r>
          </a:p>
          <a:p>
            <a:pPr algn="ctr"/>
            <a:r>
              <a:rPr lang="en-US" sz="4400" dirty="0">
                <a:solidFill>
                  <a:schemeClr val="bg1"/>
                </a:solidFill>
                <a:latin typeface="Centaur MT Std" charset="0"/>
                <a:ea typeface="Centaur MT Std" charset="0"/>
                <a:cs typeface="Centaur MT Std" charset="0"/>
              </a:rPr>
              <a:t>The shadows speak</a:t>
            </a:r>
          </a:p>
          <a:p>
            <a:pPr algn="ctr"/>
            <a:r>
              <a:rPr lang="en-US" sz="4400" dirty="0">
                <a:solidFill>
                  <a:schemeClr val="bg1"/>
                </a:solidFill>
                <a:latin typeface="Centaur MT Std" charset="0"/>
                <a:ea typeface="Centaur MT Std" charset="0"/>
                <a:cs typeface="Centaur MT Std" charset="0"/>
              </a:rPr>
              <a:t>Of a true and heavenly sight.</a:t>
            </a:r>
          </a:p>
        </p:txBody>
      </p:sp>
    </p:spTree>
    <p:extLst>
      <p:ext uri="{BB962C8B-B14F-4D97-AF65-F5344CB8AC3E}">
        <p14:creationId xmlns:p14="http://schemas.microsoft.com/office/powerpoint/2010/main" val="175998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2165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There are shadows on the ground, </a:t>
            </a:r>
          </a:p>
          <a:p>
            <a:pPr algn="ctr"/>
            <a:r>
              <a:rPr lang="en-US" sz="4400" dirty="0">
                <a:solidFill>
                  <a:schemeClr val="bg1"/>
                </a:solidFill>
                <a:latin typeface="Centaur MT Std" charset="0"/>
                <a:ea typeface="Centaur MT Std" charset="0"/>
                <a:cs typeface="Centaur MT Std" charset="0"/>
              </a:rPr>
              <a:t>And it makes you think</a:t>
            </a:r>
          </a:p>
          <a:p>
            <a:pPr algn="ctr"/>
            <a:r>
              <a:rPr lang="en-US" sz="4400" dirty="0">
                <a:solidFill>
                  <a:schemeClr val="bg1"/>
                </a:solidFill>
                <a:latin typeface="Centaur MT Std" charset="0"/>
                <a:ea typeface="Centaur MT Std" charset="0"/>
                <a:cs typeface="Centaur MT Std" charset="0"/>
              </a:rPr>
              <a:t>There is something so much better up above.</a:t>
            </a:r>
          </a:p>
        </p:txBody>
      </p:sp>
    </p:spTree>
    <p:extLst>
      <p:ext uri="{BB962C8B-B14F-4D97-AF65-F5344CB8AC3E}">
        <p14:creationId xmlns:p14="http://schemas.microsoft.com/office/powerpoint/2010/main" val="62612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8670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light shines down, </a:t>
            </a:r>
          </a:p>
          <a:p>
            <a:pPr algn="ctr"/>
            <a:r>
              <a:rPr lang="en-US" sz="4400" dirty="0">
                <a:solidFill>
                  <a:schemeClr val="bg1"/>
                </a:solidFill>
                <a:latin typeface="Centaur MT Std" charset="0"/>
                <a:ea typeface="Centaur MT Std" charset="0"/>
                <a:cs typeface="Centaur MT Std" charset="0"/>
              </a:rPr>
              <a:t>And the darkness shrinks</a:t>
            </a:r>
          </a:p>
          <a:p>
            <a:pPr algn="ctr"/>
            <a:r>
              <a:rPr lang="en-US" sz="4400" dirty="0">
                <a:solidFill>
                  <a:schemeClr val="bg1"/>
                </a:solidFill>
                <a:latin typeface="Centaur MT Std" charset="0"/>
                <a:ea typeface="Centaur MT Std" charset="0"/>
                <a:cs typeface="Centaur MT Std" charset="0"/>
              </a:rPr>
              <a:t>From a true and heavenly light.</a:t>
            </a:r>
          </a:p>
        </p:txBody>
      </p:sp>
    </p:spTree>
    <p:extLst>
      <p:ext uri="{BB962C8B-B14F-4D97-AF65-F5344CB8AC3E}">
        <p14:creationId xmlns:p14="http://schemas.microsoft.com/office/powerpoint/2010/main" val="84684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367171"/>
            <a:ext cx="10532533" cy="2123658"/>
          </a:xfrm>
          <a:prstGeom prst="rect">
            <a:avLst/>
          </a:prstGeom>
          <a:noFill/>
        </p:spPr>
        <p:txBody>
          <a:bodyPr wrap="square" rtlCol="0">
            <a:spAutoFit/>
          </a:bodyPr>
          <a:lstStyle/>
          <a:p>
            <a:pPr algn="ctr"/>
            <a:r>
              <a:rPr lang="en-US" sz="4400" dirty="0" err="1">
                <a:solidFill>
                  <a:schemeClr val="bg1"/>
                </a:solidFill>
                <a:latin typeface="Centaur MT Std" charset="0"/>
                <a:ea typeface="Centaur MT Std" charset="0"/>
                <a:cs typeface="Centaur MT Std" charset="0"/>
              </a:rPr>
              <a:t>Heav’nly</a:t>
            </a:r>
            <a:r>
              <a:rPr lang="en-US" sz="4400" dirty="0">
                <a:solidFill>
                  <a:schemeClr val="bg1"/>
                </a:solidFill>
                <a:latin typeface="Centaur MT Std" charset="0"/>
                <a:ea typeface="Centaur MT Std" charset="0"/>
                <a:cs typeface="Centaur MT Std" charset="0"/>
              </a:rPr>
              <a:t> beings, angels are gleaming glory,</a:t>
            </a:r>
          </a:p>
          <a:p>
            <a:pPr algn="ctr"/>
            <a:r>
              <a:rPr lang="en-US" sz="4400" dirty="0">
                <a:solidFill>
                  <a:schemeClr val="bg1"/>
                </a:solidFill>
                <a:latin typeface="Centaur MT Std" charset="0"/>
                <a:ea typeface="Centaur MT Std" charset="0"/>
                <a:cs typeface="Centaur MT Std" charset="0"/>
              </a:rPr>
              <a:t>Stories are told of golden deeds they’ve done.</a:t>
            </a:r>
          </a:p>
          <a:p>
            <a:pPr algn="ctr"/>
            <a:r>
              <a:rPr lang="en-US" sz="4400" dirty="0">
                <a:solidFill>
                  <a:schemeClr val="bg1"/>
                </a:solidFill>
                <a:latin typeface="Centaur MT Std" charset="0"/>
                <a:ea typeface="Centaur MT Std" charset="0"/>
                <a:cs typeface="Centaur MT Std" charset="0"/>
              </a:rPr>
              <a:t>But to which of the angels did he ever call a son?</a:t>
            </a:r>
            <a:endParaRPr lang="en-US" sz="4400" dirty="0" smtClean="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50786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7897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WONDERED</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8 : 9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1 3</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79630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0457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“Behold the days are coming soon,” </a:t>
            </a:r>
          </a:p>
          <a:p>
            <a:pPr algn="ctr"/>
            <a:r>
              <a:rPr lang="en-US" sz="4400" dirty="0">
                <a:solidFill>
                  <a:schemeClr val="bg1"/>
                </a:solidFill>
                <a:latin typeface="Centaur MT Std" charset="0"/>
                <a:ea typeface="Centaur MT Std" charset="0"/>
                <a:cs typeface="Centaur MT Std" charset="0"/>
              </a:rPr>
              <a:t>Declares the Lord of all,</a:t>
            </a:r>
          </a:p>
        </p:txBody>
      </p:sp>
    </p:spTree>
    <p:extLst>
      <p:ext uri="{BB962C8B-B14F-4D97-AF65-F5344CB8AC3E}">
        <p14:creationId xmlns:p14="http://schemas.microsoft.com/office/powerpoint/2010/main" val="166880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141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“When I will covenant anew</a:t>
            </a:r>
          </a:p>
          <a:p>
            <a:pPr algn="ctr"/>
            <a:r>
              <a:rPr lang="en-US" sz="4400" dirty="0">
                <a:solidFill>
                  <a:schemeClr val="bg1"/>
                </a:solidFill>
                <a:latin typeface="Centaur MT Std" charset="0"/>
                <a:ea typeface="Centaur MT Std" charset="0"/>
                <a:cs typeface="Centaur MT Std" charset="0"/>
              </a:rPr>
              <a:t>With Israel and Judah, both,</a:t>
            </a:r>
          </a:p>
          <a:p>
            <a:pPr algn="ctr"/>
            <a:r>
              <a:rPr lang="en-US" sz="4400" dirty="0">
                <a:solidFill>
                  <a:schemeClr val="bg1"/>
                </a:solidFill>
                <a:latin typeface="Centaur MT Std" charset="0"/>
                <a:ea typeface="Centaur MT Std" charset="0"/>
                <a:cs typeface="Centaur MT Std" charset="0"/>
              </a:rPr>
              <a:t>A better one than long ago:</a:t>
            </a:r>
          </a:p>
          <a:p>
            <a:pPr algn="ctr"/>
            <a:r>
              <a:rPr lang="en-US" sz="4400" dirty="0">
                <a:solidFill>
                  <a:schemeClr val="bg1"/>
                </a:solidFill>
                <a:latin typeface="Centaur MT Std" charset="0"/>
                <a:ea typeface="Centaur MT Std" charset="0"/>
                <a:cs typeface="Centaur MT Std" charset="0"/>
              </a:rPr>
              <a:t>A better law.”</a:t>
            </a:r>
          </a:p>
        </p:txBody>
      </p:sp>
    </p:spTree>
    <p:extLst>
      <p:ext uri="{BB962C8B-B14F-4D97-AF65-F5344CB8AC3E}">
        <p14:creationId xmlns:p14="http://schemas.microsoft.com/office/powerpoint/2010/main" val="30658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421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“I’ll put this Law onto their minds, </a:t>
            </a:r>
          </a:p>
          <a:p>
            <a:pPr algn="ctr"/>
            <a:r>
              <a:rPr lang="en-US" sz="4400" dirty="0">
                <a:solidFill>
                  <a:schemeClr val="bg1"/>
                </a:solidFill>
                <a:latin typeface="Centaur MT Std" charset="0"/>
                <a:ea typeface="Centaur MT Std" charset="0"/>
                <a:cs typeface="Centaur MT Std" charset="0"/>
              </a:rPr>
              <a:t>And write it on their hearts,</a:t>
            </a:r>
          </a:p>
        </p:txBody>
      </p:sp>
    </p:spTree>
    <p:extLst>
      <p:ext uri="{BB962C8B-B14F-4D97-AF65-F5344CB8AC3E}">
        <p14:creationId xmlns:p14="http://schemas.microsoft.com/office/powerpoint/2010/main" val="8081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3854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“From </a:t>
            </a:r>
            <a:r>
              <a:rPr lang="en-US" sz="4400" dirty="0">
                <a:solidFill>
                  <a:schemeClr val="bg1"/>
                </a:solidFill>
                <a:latin typeface="Centaur MT Std" charset="0"/>
                <a:ea typeface="Centaur MT Std" charset="0"/>
                <a:cs typeface="Centaur MT Std" charset="0"/>
              </a:rPr>
              <a:t>everlasting, I’ve designed </a:t>
            </a:r>
          </a:p>
          <a:p>
            <a:pPr algn="ctr"/>
            <a:r>
              <a:rPr lang="en-US" sz="4400" dirty="0">
                <a:solidFill>
                  <a:schemeClr val="bg1"/>
                </a:solidFill>
                <a:latin typeface="Centaur MT Std" charset="0"/>
                <a:ea typeface="Centaur MT Std" charset="0"/>
                <a:cs typeface="Centaur MT Std" charset="0"/>
              </a:rPr>
              <a:t>That I will be their God above</a:t>
            </a:r>
          </a:p>
          <a:p>
            <a:pPr algn="ctr"/>
            <a:r>
              <a:rPr lang="en-US" sz="4400" dirty="0">
                <a:solidFill>
                  <a:schemeClr val="bg1"/>
                </a:solidFill>
                <a:latin typeface="Centaur MT Std" charset="0"/>
                <a:ea typeface="Centaur MT Std" charset="0"/>
                <a:cs typeface="Centaur MT Std" charset="0"/>
              </a:rPr>
              <a:t>And they shall be my people, loved</a:t>
            </a:r>
          </a:p>
          <a:p>
            <a:pPr algn="ctr"/>
            <a:r>
              <a:rPr lang="en-US" sz="4400" dirty="0">
                <a:solidFill>
                  <a:schemeClr val="bg1"/>
                </a:solidFill>
                <a:latin typeface="Centaur MT Std" charset="0"/>
                <a:ea typeface="Centaur MT Std" charset="0"/>
                <a:cs typeface="Centaur MT Std" charset="0"/>
              </a:rPr>
              <a:t>And set apart.”</a:t>
            </a:r>
          </a:p>
        </p:txBody>
      </p:sp>
    </p:spTree>
    <p:extLst>
      <p:ext uri="{BB962C8B-B14F-4D97-AF65-F5344CB8AC3E}">
        <p14:creationId xmlns:p14="http://schemas.microsoft.com/office/powerpoint/2010/main" val="46848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5152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9967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“Behold the days are coming soon,” </a:t>
            </a:r>
          </a:p>
          <a:p>
            <a:pPr algn="ctr"/>
            <a:r>
              <a:rPr lang="en-US" sz="4400" dirty="0">
                <a:solidFill>
                  <a:schemeClr val="bg1"/>
                </a:solidFill>
                <a:latin typeface="Centaur MT Std" charset="0"/>
                <a:ea typeface="Centaur MT Std" charset="0"/>
                <a:cs typeface="Centaur MT Std" charset="0"/>
              </a:rPr>
              <a:t>Declares the Lord,</a:t>
            </a:r>
          </a:p>
        </p:txBody>
      </p:sp>
    </p:spTree>
    <p:extLst>
      <p:ext uri="{BB962C8B-B14F-4D97-AF65-F5344CB8AC3E}">
        <p14:creationId xmlns:p14="http://schemas.microsoft.com/office/powerpoint/2010/main" val="94236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473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“When I will make all things new.” </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38436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3068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14274" y="1690062"/>
            <a:ext cx="10638795" cy="3477875"/>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“And </a:t>
            </a:r>
            <a:r>
              <a:rPr lang="en-US" sz="4400" dirty="0">
                <a:solidFill>
                  <a:schemeClr val="bg1"/>
                </a:solidFill>
                <a:latin typeface="Centaur MT Std" charset="0"/>
                <a:ea typeface="Centaur MT Std" charset="0"/>
                <a:cs typeface="Centaur MT Std" charset="0"/>
              </a:rPr>
              <a:t>you’ll no longer need to teach</a:t>
            </a:r>
          </a:p>
          <a:p>
            <a:pPr algn="ctr"/>
            <a:r>
              <a:rPr lang="en-US" sz="4400" dirty="0">
                <a:solidFill>
                  <a:schemeClr val="bg1"/>
                </a:solidFill>
                <a:latin typeface="Centaur MT Std" charset="0"/>
                <a:ea typeface="Centaur MT Std" charset="0"/>
                <a:cs typeface="Centaur MT Std" charset="0"/>
              </a:rPr>
              <a:t>Your neighbor, Joe, your best friend, Pete,</a:t>
            </a:r>
          </a:p>
          <a:p>
            <a:pPr algn="ctr"/>
            <a:r>
              <a:rPr lang="en-US" sz="4400" dirty="0">
                <a:solidFill>
                  <a:schemeClr val="bg1"/>
                </a:solidFill>
                <a:latin typeface="Centaur MT Std" charset="0"/>
                <a:ea typeface="Centaur MT Std" charset="0"/>
                <a:cs typeface="Centaur MT Std" charset="0"/>
              </a:rPr>
              <a:t>For everyone, from big to small</a:t>
            </a:r>
            <a:r>
              <a:rPr lang="en-US" sz="4400" dirty="0" smtClean="0">
                <a:solidFill>
                  <a:schemeClr val="bg1"/>
                </a:solidFill>
                <a:latin typeface="Centaur MT Std" charset="0"/>
                <a:ea typeface="Centaur MT Std" charset="0"/>
                <a:cs typeface="Centaur MT Std" charset="0"/>
              </a:rPr>
              <a:t>,</a:t>
            </a:r>
            <a:r>
              <a:rPr lang="en-US" sz="4400" dirty="0">
                <a:solidFill>
                  <a:schemeClr val="bg1"/>
                </a:solidFill>
                <a:latin typeface="Centaur MT Std" charset="0"/>
                <a:ea typeface="Centaur MT Std" charset="0"/>
                <a:cs typeface="Centaur MT Std" charset="0"/>
              </a:rPr>
              <a:t> </a:t>
            </a:r>
          </a:p>
          <a:p>
            <a:pPr algn="ctr"/>
            <a:r>
              <a:rPr lang="en-US" sz="4400" dirty="0">
                <a:solidFill>
                  <a:schemeClr val="bg1"/>
                </a:solidFill>
                <a:latin typeface="Centaur MT Std" charset="0"/>
                <a:ea typeface="Centaur MT Std" charset="0"/>
                <a:cs typeface="Centaur MT Std" charset="0"/>
              </a:rPr>
              <a:t>Will know me well, and I’ll recall</a:t>
            </a:r>
          </a:p>
          <a:p>
            <a:pPr algn="ctr"/>
            <a:r>
              <a:rPr lang="en-US" sz="4400" dirty="0">
                <a:solidFill>
                  <a:schemeClr val="bg1"/>
                </a:solidFill>
                <a:latin typeface="Centaur MT Std" charset="0"/>
                <a:ea typeface="Centaur MT Std" charset="0"/>
                <a:cs typeface="Centaur MT Std" charset="0"/>
              </a:rPr>
              <a:t>Their sins no more.” </a:t>
            </a:r>
          </a:p>
        </p:txBody>
      </p:sp>
    </p:spTree>
    <p:extLst>
      <p:ext uri="{BB962C8B-B14F-4D97-AF65-F5344CB8AC3E}">
        <p14:creationId xmlns:p14="http://schemas.microsoft.com/office/powerpoint/2010/main" val="40549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6576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If you endure. </a:t>
            </a:r>
          </a:p>
        </p:txBody>
      </p:sp>
    </p:spTree>
    <p:extLst>
      <p:ext uri="{BB962C8B-B14F-4D97-AF65-F5344CB8AC3E}">
        <p14:creationId xmlns:p14="http://schemas.microsoft.com/office/powerpoint/2010/main" val="6872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6092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 new and better way,</a:t>
            </a:r>
          </a:p>
          <a:p>
            <a:pPr algn="ctr"/>
            <a:r>
              <a:rPr lang="en-US" sz="4400" dirty="0">
                <a:solidFill>
                  <a:schemeClr val="bg1"/>
                </a:solidFill>
                <a:latin typeface="Centaur MT Std" charset="0"/>
                <a:ea typeface="Centaur MT Std" charset="0"/>
                <a:cs typeface="Centaur MT Std" charset="0"/>
              </a:rPr>
              <a:t>The old has come and gone;</a:t>
            </a:r>
          </a:p>
          <a:p>
            <a:pPr algn="ctr"/>
            <a:r>
              <a:rPr lang="en-US" sz="4400" dirty="0">
                <a:solidFill>
                  <a:schemeClr val="bg1"/>
                </a:solidFill>
                <a:latin typeface="Centaur MT Std" charset="0"/>
                <a:ea typeface="Centaur MT Std" charset="0"/>
                <a:cs typeface="Centaur MT Std" charset="0"/>
              </a:rPr>
              <a:t>The shadows fade away,</a:t>
            </a:r>
          </a:p>
          <a:p>
            <a:pPr algn="ctr"/>
            <a:r>
              <a:rPr lang="en-US" sz="4400" dirty="0">
                <a:solidFill>
                  <a:schemeClr val="bg1"/>
                </a:solidFill>
                <a:latin typeface="Centaur MT Std" charset="0"/>
                <a:ea typeface="Centaur MT Std" charset="0"/>
                <a:cs typeface="Centaur MT Std" charset="0"/>
              </a:rPr>
              <a:t>The light of heaven dawns.</a:t>
            </a:r>
          </a:p>
        </p:txBody>
      </p:sp>
    </p:spTree>
    <p:extLst>
      <p:ext uri="{BB962C8B-B14F-4D97-AF65-F5344CB8AC3E}">
        <p14:creationId xmlns:p14="http://schemas.microsoft.com/office/powerpoint/2010/main" val="5863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274570" cy="6858000"/>
          </a:xfrm>
          <a:prstGeom prst="rect">
            <a:avLst/>
          </a:prstGeom>
        </p:spPr>
      </p:pic>
      <p:sp>
        <p:nvSpPr>
          <p:cNvPr id="5" name="TextBox 4"/>
          <p:cNvSpPr txBox="1"/>
          <p:nvPr/>
        </p:nvSpPr>
        <p:spPr>
          <a:xfrm>
            <a:off x="828209" y="1690062"/>
            <a:ext cx="10532533" cy="3477875"/>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Christ ranks higher! </a:t>
            </a:r>
          </a:p>
          <a:p>
            <a:pPr algn="ctr"/>
            <a:r>
              <a:rPr lang="en-US" sz="4400" dirty="0">
                <a:solidFill>
                  <a:schemeClr val="bg1"/>
                </a:solidFill>
                <a:latin typeface="Centaur MT Std" charset="0"/>
                <a:ea typeface="Centaur MT Std" charset="0"/>
                <a:cs typeface="Centaur MT Std" charset="0"/>
              </a:rPr>
              <a:t>Winds, flames of fire, choirs singing</a:t>
            </a:r>
          </a:p>
          <a:p>
            <a:pPr algn="ctr"/>
            <a:r>
              <a:rPr lang="en-US" sz="4400" dirty="0">
                <a:solidFill>
                  <a:schemeClr val="bg1"/>
                </a:solidFill>
                <a:latin typeface="Centaur MT Std" charset="0"/>
                <a:ea typeface="Centaur MT Std" charset="0"/>
                <a:cs typeface="Centaur MT Std" charset="0"/>
              </a:rPr>
              <a:t>And bringing praise, they serve the Son.</a:t>
            </a:r>
          </a:p>
          <a:p>
            <a:pPr algn="ctr"/>
            <a:r>
              <a:rPr lang="en-US" sz="4400" dirty="0">
                <a:solidFill>
                  <a:schemeClr val="bg1"/>
                </a:solidFill>
                <a:latin typeface="Centaur MT Std" charset="0"/>
                <a:ea typeface="Centaur MT Std" charset="0"/>
                <a:cs typeface="Centaur MT Std" charset="0"/>
              </a:rPr>
              <a:t>You can add ‘</a:t>
            </a:r>
            <a:r>
              <a:rPr lang="en-US" sz="4400" dirty="0" err="1">
                <a:solidFill>
                  <a:schemeClr val="bg1"/>
                </a:solidFill>
                <a:latin typeface="Centaur MT Std" charset="0"/>
                <a:ea typeface="Centaur MT Std" charset="0"/>
                <a:cs typeface="Centaur MT Std" charset="0"/>
              </a:rPr>
              <a:t>em</a:t>
            </a:r>
            <a:r>
              <a:rPr lang="en-US" sz="4400" dirty="0">
                <a:solidFill>
                  <a:schemeClr val="bg1"/>
                </a:solidFill>
                <a:latin typeface="Centaur MT Std" charset="0"/>
                <a:ea typeface="Centaur MT Std" charset="0"/>
                <a:cs typeface="Centaur MT Std" charset="0"/>
              </a:rPr>
              <a:t> all together, </a:t>
            </a: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He </a:t>
            </a:r>
            <a:r>
              <a:rPr lang="en-US" sz="4400" dirty="0">
                <a:solidFill>
                  <a:schemeClr val="bg1"/>
                </a:solidFill>
                <a:latin typeface="Centaur MT Std" charset="0"/>
                <a:ea typeface="Centaur MT Std" charset="0"/>
                <a:cs typeface="Centaur MT Std" charset="0"/>
              </a:rPr>
              <a:t>is better than the sum.</a:t>
            </a:r>
          </a:p>
        </p:txBody>
      </p:sp>
    </p:spTree>
    <p:extLst>
      <p:ext uri="{BB962C8B-B14F-4D97-AF65-F5344CB8AC3E}">
        <p14:creationId xmlns:p14="http://schemas.microsoft.com/office/powerpoint/2010/main" val="31144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8404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A new and better way,</a:t>
            </a:r>
          </a:p>
          <a:p>
            <a:pPr algn="ctr"/>
            <a:r>
              <a:rPr lang="en-US" sz="4400" dirty="0">
                <a:solidFill>
                  <a:schemeClr val="bg1"/>
                </a:solidFill>
                <a:latin typeface="Centaur MT Std" charset="0"/>
                <a:ea typeface="Centaur MT Std" charset="0"/>
                <a:cs typeface="Centaur MT Std" charset="0"/>
              </a:rPr>
              <a:t>A new and better way,</a:t>
            </a:r>
          </a:p>
          <a:p>
            <a:pPr algn="ctr"/>
            <a:r>
              <a:rPr lang="en-US" sz="4400" dirty="0">
                <a:solidFill>
                  <a:schemeClr val="bg1"/>
                </a:solidFill>
                <a:latin typeface="Centaur MT Std" charset="0"/>
                <a:ea typeface="Centaur MT Std" charset="0"/>
                <a:cs typeface="Centaur MT Std" charset="0"/>
              </a:rPr>
              <a:t>The earthly shadows fade,</a:t>
            </a:r>
          </a:p>
          <a:p>
            <a:pPr algn="ctr"/>
            <a:r>
              <a:rPr lang="en-US" sz="4400" dirty="0">
                <a:solidFill>
                  <a:schemeClr val="bg1"/>
                </a:solidFill>
                <a:latin typeface="Centaur MT Std" charset="0"/>
                <a:ea typeface="Centaur MT Std" charset="0"/>
                <a:cs typeface="Centaur MT Std" charset="0"/>
              </a:rPr>
              <a:t>The light of heaven breaks.</a:t>
            </a:r>
          </a:p>
        </p:txBody>
      </p:sp>
    </p:spTree>
    <p:extLst>
      <p:ext uri="{BB962C8B-B14F-4D97-AF65-F5344CB8AC3E}">
        <p14:creationId xmlns:p14="http://schemas.microsoft.com/office/powerpoint/2010/main" val="46674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9298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 new and better </a:t>
            </a:r>
            <a:r>
              <a:rPr lang="en-US" sz="4400" dirty="0" smtClean="0">
                <a:solidFill>
                  <a:schemeClr val="bg1"/>
                </a:solidFill>
                <a:latin typeface="Centaur MT Std" charset="0"/>
                <a:ea typeface="Centaur MT Std" charset="0"/>
                <a:cs typeface="Centaur MT Std" charset="0"/>
              </a:rPr>
              <a:t>way</a:t>
            </a:r>
            <a:r>
              <a:rPr lang="mr-IN" sz="4400" dirty="0" smtClean="0">
                <a:solidFill>
                  <a:schemeClr val="bg1"/>
                </a:solidFill>
                <a:latin typeface="Centaur MT Std" charset="0"/>
                <a:ea typeface="Centaur MT Std" charset="0"/>
                <a:cs typeface="Centaur MT Std" charset="0"/>
              </a:rPr>
              <a:t>…</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91953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46726199"/>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THE OLD</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9 : 1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1 0</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59242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372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Now gather ‘round all you ladies and gents:</a:t>
            </a:r>
          </a:p>
          <a:p>
            <a:pPr algn="ctr"/>
            <a:r>
              <a:rPr lang="en-US" sz="4400" dirty="0">
                <a:solidFill>
                  <a:schemeClr val="bg1"/>
                </a:solidFill>
                <a:latin typeface="Centaur MT Std" charset="0"/>
                <a:ea typeface="Centaur MT Std" charset="0"/>
                <a:cs typeface="Centaur MT Std" charset="0"/>
              </a:rPr>
              <a:t>Let me tell you about this earthly tent</a:t>
            </a:r>
          </a:p>
          <a:p>
            <a:pPr algn="ctr"/>
            <a:r>
              <a:rPr lang="en-US" sz="4400" dirty="0">
                <a:solidFill>
                  <a:schemeClr val="bg1"/>
                </a:solidFill>
                <a:latin typeface="Centaur MT Std" charset="0"/>
                <a:ea typeface="Centaur MT Std" charset="0"/>
                <a:cs typeface="Centaur MT Std" charset="0"/>
              </a:rPr>
              <a:t>To where the Lord descended </a:t>
            </a:r>
          </a:p>
          <a:p>
            <a:pPr algn="ctr"/>
            <a:r>
              <a:rPr lang="en-US" sz="4400" dirty="0">
                <a:solidFill>
                  <a:schemeClr val="bg1"/>
                </a:solidFill>
                <a:latin typeface="Centaur MT Std" charset="0"/>
                <a:ea typeface="Centaur MT Std" charset="0"/>
                <a:cs typeface="Centaur MT Std" charset="0"/>
              </a:rPr>
              <a:t>And people were told to repent.</a:t>
            </a:r>
          </a:p>
        </p:txBody>
      </p:sp>
    </p:spTree>
    <p:extLst>
      <p:ext uri="{BB962C8B-B14F-4D97-AF65-F5344CB8AC3E}">
        <p14:creationId xmlns:p14="http://schemas.microsoft.com/office/powerpoint/2010/main" val="185300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1572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What you may not know, there Jane and Joe, </a:t>
            </a:r>
          </a:p>
          <a:p>
            <a:pPr algn="ctr"/>
            <a:r>
              <a:rPr lang="en-US" sz="4400" dirty="0">
                <a:solidFill>
                  <a:schemeClr val="bg1"/>
                </a:solidFill>
                <a:latin typeface="Centaur MT Std" charset="0"/>
                <a:ea typeface="Centaur MT Std" charset="0"/>
                <a:cs typeface="Centaur MT Std" charset="0"/>
              </a:rPr>
              <a:t>Is that long ago they’d take bulls and goats </a:t>
            </a:r>
          </a:p>
          <a:p>
            <a:pPr algn="ctr"/>
            <a:r>
              <a:rPr lang="en-US" sz="4400" dirty="0">
                <a:solidFill>
                  <a:schemeClr val="bg1"/>
                </a:solidFill>
                <a:latin typeface="Centaur MT Std" charset="0"/>
                <a:ea typeface="Centaur MT Std" charset="0"/>
                <a:cs typeface="Centaur MT Std" charset="0"/>
              </a:rPr>
              <a:t>And they’d cut their </a:t>
            </a:r>
            <a:r>
              <a:rPr lang="en-US" sz="4400" dirty="0" smtClean="0">
                <a:solidFill>
                  <a:schemeClr val="bg1"/>
                </a:solidFill>
                <a:latin typeface="Centaur MT Std" charset="0"/>
                <a:ea typeface="Centaur MT Std" charset="0"/>
                <a:cs typeface="Centaur MT Std" charset="0"/>
              </a:rPr>
              <a:t>throats</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And hope the blood would save-a their souls</a:t>
            </a:r>
            <a:r>
              <a:rPr lang="en-US" sz="4400" dirty="0" smtClean="0">
                <a:solidFill>
                  <a:schemeClr val="bg1"/>
                </a:solidFill>
                <a:latin typeface="Centaur MT Std" charset="0"/>
                <a:ea typeface="Centaur MT Std" charset="0"/>
                <a:cs typeface="Centaur MT Std" charset="0"/>
              </a:rPr>
              <a:t>.</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13672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5600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858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If you look back, Jack, to the Tabernacle</a:t>
            </a:r>
          </a:p>
          <a:p>
            <a:pPr algn="ctr"/>
            <a:r>
              <a:rPr lang="en-US" sz="4400" dirty="0">
                <a:solidFill>
                  <a:schemeClr val="bg1"/>
                </a:solidFill>
                <a:latin typeface="Centaur MT Std" charset="0"/>
                <a:ea typeface="Centaur MT Std" charset="0"/>
                <a:cs typeface="Centaur MT Std" charset="0"/>
              </a:rPr>
              <a:t>With a deep respect, I think you’ll be thankful	</a:t>
            </a:r>
          </a:p>
          <a:p>
            <a:pPr algn="ctr"/>
            <a:r>
              <a:rPr lang="en-US" sz="4400" dirty="0">
                <a:solidFill>
                  <a:schemeClr val="bg1"/>
                </a:solidFill>
                <a:latin typeface="Centaur MT Std" charset="0"/>
                <a:ea typeface="Centaur MT Std" charset="0"/>
                <a:cs typeface="Centaur MT Std" charset="0"/>
              </a:rPr>
              <a:t>That the old is gone</a:t>
            </a:r>
            <a:r>
              <a:rPr lang="en-US" sz="4400" dirty="0" smtClean="0">
                <a:solidFill>
                  <a:schemeClr val="bg1"/>
                </a:solidFill>
                <a:latin typeface="Centaur MT Std" charset="0"/>
                <a:ea typeface="Centaur MT Std" charset="0"/>
                <a:cs typeface="Centaur MT Std" charset="0"/>
              </a:rPr>
              <a:t>,</a:t>
            </a:r>
          </a:p>
          <a:p>
            <a:pPr algn="ctr"/>
            <a:r>
              <a:rPr lang="en-US" sz="4400" dirty="0">
                <a:solidFill>
                  <a:schemeClr val="bg1"/>
                </a:solidFill>
                <a:latin typeface="Centaur MT Std" charset="0"/>
                <a:ea typeface="Centaur MT Std" charset="0"/>
                <a:cs typeface="Centaur MT Std" charset="0"/>
              </a:rPr>
              <a:t>A</a:t>
            </a:r>
            <a:r>
              <a:rPr lang="en-US" sz="4400" dirty="0" smtClean="0">
                <a:solidFill>
                  <a:schemeClr val="bg1"/>
                </a:solidFill>
                <a:latin typeface="Centaur MT Std" charset="0"/>
                <a:ea typeface="Centaur MT Std" charset="0"/>
                <a:cs typeface="Centaur MT Std" charset="0"/>
              </a:rPr>
              <a:t>nd </a:t>
            </a:r>
            <a:r>
              <a:rPr lang="en-US" sz="4400" dirty="0">
                <a:solidFill>
                  <a:schemeClr val="bg1"/>
                </a:solidFill>
                <a:latin typeface="Centaur MT Std" charset="0"/>
                <a:ea typeface="Centaur MT Std" charset="0"/>
                <a:cs typeface="Centaur MT Std" charset="0"/>
              </a:rPr>
              <a:t>the new has taken its place. </a:t>
            </a:r>
          </a:p>
        </p:txBody>
      </p:sp>
    </p:spTree>
    <p:extLst>
      <p:ext uri="{BB962C8B-B14F-4D97-AF65-F5344CB8AC3E}">
        <p14:creationId xmlns:p14="http://schemas.microsoft.com/office/powerpoint/2010/main" val="1719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2835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It was glorious space, that holy tent,</a:t>
            </a:r>
          </a:p>
          <a:p>
            <a:pPr algn="ctr"/>
            <a:r>
              <a:rPr lang="en-US" sz="4400" dirty="0">
                <a:solidFill>
                  <a:schemeClr val="bg1"/>
                </a:solidFill>
                <a:latin typeface="Centaur MT Std" charset="0"/>
                <a:ea typeface="Centaur MT Std" charset="0"/>
                <a:cs typeface="Centaur MT Std" charset="0"/>
              </a:rPr>
              <a:t>For that come-but-stay-away covenant,</a:t>
            </a:r>
          </a:p>
          <a:p>
            <a:pPr algn="ctr"/>
            <a:r>
              <a:rPr lang="en-US" sz="4400" dirty="0">
                <a:solidFill>
                  <a:schemeClr val="bg1"/>
                </a:solidFill>
                <a:latin typeface="Centaur MT Std" charset="0"/>
                <a:ea typeface="Centaur MT Std" charset="0"/>
                <a:cs typeface="Centaur MT Std" charset="0"/>
              </a:rPr>
              <a:t>But the </a:t>
            </a:r>
            <a:r>
              <a:rPr lang="en-US" sz="4400" dirty="0" err="1">
                <a:solidFill>
                  <a:schemeClr val="bg1"/>
                </a:solidFill>
                <a:latin typeface="Centaur MT Std" charset="0"/>
                <a:ea typeface="Centaur MT Std" charset="0"/>
                <a:cs typeface="Centaur MT Std" charset="0"/>
              </a:rPr>
              <a:t>new’s</a:t>
            </a:r>
            <a:r>
              <a:rPr lang="en-US" sz="4400" dirty="0">
                <a:solidFill>
                  <a:schemeClr val="bg1"/>
                </a:solidFill>
                <a:latin typeface="Centaur MT Std" charset="0"/>
                <a:ea typeface="Centaur MT Std" charset="0"/>
                <a:cs typeface="Centaur MT Std" charset="0"/>
              </a:rPr>
              <a:t> been sent, </a:t>
            </a:r>
          </a:p>
          <a:p>
            <a:pPr algn="ctr"/>
            <a:r>
              <a:rPr lang="en-US" sz="4400" dirty="0">
                <a:solidFill>
                  <a:schemeClr val="bg1"/>
                </a:solidFill>
                <a:latin typeface="Centaur MT Std" charset="0"/>
                <a:ea typeface="Centaur MT Std" charset="0"/>
                <a:cs typeface="Centaur MT Std" charset="0"/>
              </a:rPr>
              <a:t>And the old has passed away. </a:t>
            </a:r>
          </a:p>
        </p:txBody>
      </p:sp>
    </p:spTree>
    <p:extLst>
      <p:ext uri="{BB962C8B-B14F-4D97-AF65-F5344CB8AC3E}">
        <p14:creationId xmlns:p14="http://schemas.microsoft.com/office/powerpoint/2010/main" val="209904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6810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1690062"/>
            <a:ext cx="10532533" cy="3477875"/>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Now don’t mishear me, don’t get me wrong, </a:t>
            </a:r>
          </a:p>
          <a:p>
            <a:pPr algn="ctr"/>
            <a:r>
              <a:rPr lang="en-US" sz="4400" dirty="0">
                <a:solidFill>
                  <a:schemeClr val="bg1"/>
                </a:solidFill>
                <a:latin typeface="Centaur MT Std" charset="0"/>
                <a:ea typeface="Centaur MT Std" charset="0"/>
                <a:cs typeface="Centaur MT Std" charset="0"/>
              </a:rPr>
              <a:t>It was splendid tent forty-five feet long</a:t>
            </a:r>
          </a:p>
          <a:p>
            <a:pPr algn="ctr"/>
            <a:r>
              <a:rPr lang="en-US" sz="4400" dirty="0">
                <a:solidFill>
                  <a:schemeClr val="bg1"/>
                </a:solidFill>
                <a:latin typeface="Centaur MT Std" charset="0"/>
                <a:ea typeface="Centaur MT Std" charset="0"/>
                <a:cs typeface="Centaur MT Std" charset="0"/>
              </a:rPr>
              <a:t>And fifteen high and fifteen wide,</a:t>
            </a:r>
          </a:p>
          <a:p>
            <a:pPr algn="ctr"/>
            <a:r>
              <a:rPr lang="en-US" sz="4400" dirty="0">
                <a:solidFill>
                  <a:schemeClr val="bg1"/>
                </a:solidFill>
                <a:latin typeface="Centaur MT Std" charset="0"/>
                <a:ea typeface="Centaur MT Std" charset="0"/>
                <a:cs typeface="Centaur MT Std" charset="0"/>
              </a:rPr>
              <a:t>With beautiful walls on the side </a:t>
            </a:r>
          </a:p>
          <a:p>
            <a:pPr algn="ctr"/>
            <a:r>
              <a:rPr lang="en-US" sz="4400" dirty="0">
                <a:solidFill>
                  <a:schemeClr val="bg1"/>
                </a:solidFill>
                <a:latin typeface="Centaur MT Std" charset="0"/>
                <a:ea typeface="Centaur MT Std" charset="0"/>
                <a:cs typeface="Centaur MT Std" charset="0"/>
              </a:rPr>
              <a:t>And it was divided in two big parts.</a:t>
            </a:r>
          </a:p>
        </p:txBody>
      </p:sp>
    </p:spTree>
    <p:extLst>
      <p:ext uri="{BB962C8B-B14F-4D97-AF65-F5344CB8AC3E}">
        <p14:creationId xmlns:p14="http://schemas.microsoft.com/office/powerpoint/2010/main" val="19519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3455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priest would start in the </a:t>
            </a:r>
            <a:r>
              <a:rPr lang="en-US" sz="4400" dirty="0" smtClean="0">
                <a:solidFill>
                  <a:schemeClr val="bg1"/>
                </a:solidFill>
                <a:latin typeface="Centaur MT Std" charset="0"/>
                <a:ea typeface="Centaur MT Std" charset="0"/>
                <a:cs typeface="Centaur MT Std" charset="0"/>
              </a:rPr>
              <a:t>Holy Place</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Where he would go in each day to offer things</a:t>
            </a:r>
          </a:p>
          <a:p>
            <a:pPr algn="ctr"/>
            <a:r>
              <a:rPr lang="en-US" sz="4400" dirty="0">
                <a:solidFill>
                  <a:schemeClr val="bg1"/>
                </a:solidFill>
                <a:latin typeface="Centaur MT Std" charset="0"/>
                <a:ea typeface="Centaur MT Std" charset="0"/>
                <a:cs typeface="Centaur MT Std" charset="0"/>
              </a:rPr>
              <a:t>So that the Lord would change his mind </a:t>
            </a:r>
          </a:p>
          <a:p>
            <a:pPr algn="ctr"/>
            <a:r>
              <a:rPr lang="en-US" sz="4400" dirty="0">
                <a:solidFill>
                  <a:schemeClr val="bg1"/>
                </a:solidFill>
                <a:latin typeface="Centaur MT Std" charset="0"/>
                <a:ea typeface="Centaur MT Std" charset="0"/>
                <a:cs typeface="Centaur MT Std" charset="0"/>
              </a:rPr>
              <a:t>And not destroy everyone in line.</a:t>
            </a:r>
          </a:p>
        </p:txBody>
      </p:sp>
    </p:spTree>
    <p:extLst>
      <p:ext uri="{BB962C8B-B14F-4D97-AF65-F5344CB8AC3E}">
        <p14:creationId xmlns:p14="http://schemas.microsoft.com/office/powerpoint/2010/main" val="68818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41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14274" y="1690062"/>
            <a:ext cx="10638795" cy="3477875"/>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next part was the Most Holy Place </a:t>
            </a:r>
          </a:p>
          <a:p>
            <a:pPr algn="ctr"/>
            <a:r>
              <a:rPr lang="en-US" sz="4400" dirty="0">
                <a:solidFill>
                  <a:schemeClr val="bg1"/>
                </a:solidFill>
                <a:latin typeface="Centaur MT Std" charset="0"/>
                <a:ea typeface="Centaur MT Std" charset="0"/>
                <a:cs typeface="Centaur MT Std" charset="0"/>
              </a:rPr>
              <a:t>And every year there was just one day,</a:t>
            </a:r>
          </a:p>
          <a:p>
            <a:pPr algn="ctr"/>
            <a:r>
              <a:rPr lang="en-US" sz="4400" dirty="0">
                <a:solidFill>
                  <a:schemeClr val="bg1"/>
                </a:solidFill>
                <a:latin typeface="Centaur MT Std" charset="0"/>
                <a:ea typeface="Centaur MT Std" charset="0"/>
                <a:cs typeface="Centaur MT Std" charset="0"/>
              </a:rPr>
              <a:t>Where the high priest would go behind the curtain </a:t>
            </a:r>
          </a:p>
          <a:p>
            <a:pPr algn="ctr"/>
            <a:r>
              <a:rPr lang="en-US" sz="4400" dirty="0">
                <a:solidFill>
                  <a:schemeClr val="bg1"/>
                </a:solidFill>
                <a:latin typeface="Centaur MT Std" charset="0"/>
                <a:ea typeface="Centaur MT Std" charset="0"/>
                <a:cs typeface="Centaur MT Std" charset="0"/>
              </a:rPr>
              <a:t>Determined to avert the certain wrath of God </a:t>
            </a:r>
          </a:p>
          <a:p>
            <a:pPr algn="ctr"/>
            <a:r>
              <a:rPr lang="en-US" sz="4400" dirty="0">
                <a:solidFill>
                  <a:schemeClr val="bg1"/>
                </a:solidFill>
                <a:latin typeface="Centaur MT Std" charset="0"/>
                <a:ea typeface="Centaur MT Std" charset="0"/>
                <a:cs typeface="Centaur MT Std" charset="0"/>
              </a:rPr>
              <a:t>That would destroy the vermin of the land. </a:t>
            </a:r>
          </a:p>
        </p:txBody>
      </p:sp>
    </p:spTree>
    <p:extLst>
      <p:ext uri="{BB962C8B-B14F-4D97-AF65-F5344CB8AC3E}">
        <p14:creationId xmlns:p14="http://schemas.microsoft.com/office/powerpoint/2010/main" val="151128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264296"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Jesus Christ is better than the angels,</a:t>
            </a:r>
          </a:p>
          <a:p>
            <a:pPr algn="ctr"/>
            <a:r>
              <a:rPr lang="en-US" sz="4400" dirty="0">
                <a:solidFill>
                  <a:schemeClr val="bg1"/>
                </a:solidFill>
                <a:latin typeface="Centaur MT Std" charset="0"/>
                <a:ea typeface="Centaur MT Std" charset="0"/>
                <a:cs typeface="Centaur MT Std" charset="0"/>
              </a:rPr>
              <a:t>He is better than best of the heavenly hosts;</a:t>
            </a:r>
          </a:p>
          <a:p>
            <a:pPr algn="ctr"/>
            <a:r>
              <a:rPr lang="en-US" sz="4400" dirty="0">
                <a:solidFill>
                  <a:schemeClr val="bg1"/>
                </a:solidFill>
                <a:latin typeface="Centaur MT Std" charset="0"/>
                <a:ea typeface="Centaur MT Std" charset="0"/>
                <a:cs typeface="Centaur MT Std" charset="0"/>
              </a:rPr>
              <a:t>At the most they are lesser than the greater,</a:t>
            </a:r>
          </a:p>
          <a:p>
            <a:pPr algn="ctr"/>
            <a:r>
              <a:rPr lang="en-US" sz="4400" dirty="0">
                <a:solidFill>
                  <a:schemeClr val="bg1"/>
                </a:solidFill>
                <a:latin typeface="Centaur MT Std" charset="0"/>
                <a:ea typeface="Centaur MT Std" charset="0"/>
                <a:cs typeface="Centaur MT Std" charset="0"/>
              </a:rPr>
              <a:t>He is better than the angels, and it’s not even close.</a:t>
            </a:r>
          </a:p>
        </p:txBody>
      </p:sp>
    </p:spTree>
    <p:extLst>
      <p:ext uri="{BB962C8B-B14F-4D97-AF65-F5344CB8AC3E}">
        <p14:creationId xmlns:p14="http://schemas.microsoft.com/office/powerpoint/2010/main" val="104885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2455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in the grand plan of wisdom divine, </a:t>
            </a:r>
          </a:p>
          <a:p>
            <a:pPr algn="ctr"/>
            <a:r>
              <a:rPr lang="en-US" sz="4400" dirty="0">
                <a:solidFill>
                  <a:schemeClr val="bg1"/>
                </a:solidFill>
                <a:latin typeface="Centaur MT Std" charset="0"/>
                <a:ea typeface="Centaur MT Std" charset="0"/>
                <a:cs typeface="Centaur MT Std" charset="0"/>
              </a:rPr>
              <a:t>The inside was like a </a:t>
            </a:r>
            <a:r>
              <a:rPr lang="en-US" sz="4400" dirty="0" smtClean="0">
                <a:solidFill>
                  <a:schemeClr val="bg1"/>
                </a:solidFill>
                <a:latin typeface="Centaur MT Std" charset="0"/>
                <a:ea typeface="Centaur MT Std" charset="0"/>
                <a:cs typeface="Centaur MT Std" charset="0"/>
              </a:rPr>
              <a:t>garden</a:t>
            </a:r>
            <a:r>
              <a:rPr lang="en-US" sz="4400" dirty="0">
                <a:solidFill>
                  <a:schemeClr val="bg1"/>
                </a:solidFill>
                <a:latin typeface="Centaur MT Std" charset="0"/>
                <a:ea typeface="Centaur MT Std" charset="0"/>
                <a:cs typeface="Centaur MT Std" charset="0"/>
              </a:rPr>
              <a:t>, ripe </a:t>
            </a:r>
          </a:p>
          <a:p>
            <a:pPr algn="ctr"/>
            <a:r>
              <a:rPr lang="en-US" sz="4400" dirty="0">
                <a:solidFill>
                  <a:schemeClr val="bg1"/>
                </a:solidFill>
                <a:latin typeface="Centaur MT Std" charset="0"/>
                <a:ea typeface="Centaur MT Std" charset="0"/>
                <a:cs typeface="Centaur MT Std" charset="0"/>
              </a:rPr>
              <a:t>With relics prized which symbolized </a:t>
            </a:r>
          </a:p>
          <a:p>
            <a:pPr algn="ctr"/>
            <a:r>
              <a:rPr lang="en-US" sz="4400" dirty="0">
                <a:solidFill>
                  <a:schemeClr val="bg1"/>
                </a:solidFill>
                <a:latin typeface="Centaur MT Std" charset="0"/>
                <a:ea typeface="Centaur MT Std" charset="0"/>
                <a:cs typeface="Centaur MT Std" charset="0"/>
              </a:rPr>
              <a:t>That Paradise you might could find.</a:t>
            </a:r>
          </a:p>
        </p:txBody>
      </p:sp>
    </p:spTree>
    <p:extLst>
      <p:ext uri="{BB962C8B-B14F-4D97-AF65-F5344CB8AC3E}">
        <p14:creationId xmlns:p14="http://schemas.microsoft.com/office/powerpoint/2010/main" val="140231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363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if you look back, Jack, to the Tabernacle</a:t>
            </a:r>
          </a:p>
          <a:p>
            <a:pPr algn="ctr"/>
            <a:r>
              <a:rPr lang="en-US" sz="4400" dirty="0">
                <a:solidFill>
                  <a:schemeClr val="bg1"/>
                </a:solidFill>
                <a:latin typeface="Centaur MT Std" charset="0"/>
                <a:ea typeface="Centaur MT Std" charset="0"/>
                <a:cs typeface="Centaur MT Std" charset="0"/>
              </a:rPr>
              <a:t>With a deep respect, I think you’ll be thankful</a:t>
            </a:r>
          </a:p>
          <a:p>
            <a:pPr algn="ctr"/>
            <a:r>
              <a:rPr lang="en-US" sz="4400" dirty="0">
                <a:solidFill>
                  <a:schemeClr val="bg1"/>
                </a:solidFill>
                <a:latin typeface="Centaur MT Std" charset="0"/>
                <a:ea typeface="Centaur MT Std" charset="0"/>
                <a:cs typeface="Centaur MT Std" charset="0"/>
              </a:rPr>
              <a:t>That the old is gone,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a:t>
            </a:r>
            <a:r>
              <a:rPr lang="en-US" sz="4400" dirty="0" smtClean="0">
                <a:solidFill>
                  <a:schemeClr val="bg1"/>
                </a:solidFill>
                <a:latin typeface="Centaur MT Std" charset="0"/>
                <a:ea typeface="Centaur MT Std" charset="0"/>
                <a:cs typeface="Centaur MT Std" charset="0"/>
              </a:rPr>
              <a:t>nd </a:t>
            </a:r>
            <a:r>
              <a:rPr lang="en-US" sz="4400" dirty="0">
                <a:solidFill>
                  <a:schemeClr val="bg1"/>
                </a:solidFill>
                <a:latin typeface="Centaur MT Std" charset="0"/>
                <a:ea typeface="Centaur MT Std" charset="0"/>
                <a:cs typeface="Centaur MT Std" charset="0"/>
              </a:rPr>
              <a:t>the new has taken its place. </a:t>
            </a:r>
          </a:p>
        </p:txBody>
      </p:sp>
    </p:spTree>
    <p:extLst>
      <p:ext uri="{BB962C8B-B14F-4D97-AF65-F5344CB8AC3E}">
        <p14:creationId xmlns:p14="http://schemas.microsoft.com/office/powerpoint/2010/main" val="18648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3588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It was glorious space, that holy tent,</a:t>
            </a:r>
          </a:p>
          <a:p>
            <a:pPr algn="ctr"/>
            <a:r>
              <a:rPr lang="en-US" sz="4400" dirty="0">
                <a:solidFill>
                  <a:schemeClr val="bg1"/>
                </a:solidFill>
                <a:latin typeface="Centaur MT Std" charset="0"/>
                <a:ea typeface="Centaur MT Std" charset="0"/>
                <a:cs typeface="Centaur MT Std" charset="0"/>
              </a:rPr>
              <a:t>For that come-but-stay-away covenant,</a:t>
            </a:r>
          </a:p>
          <a:p>
            <a:pPr algn="ctr"/>
            <a:r>
              <a:rPr lang="en-US" sz="4400" dirty="0">
                <a:solidFill>
                  <a:schemeClr val="bg1"/>
                </a:solidFill>
                <a:latin typeface="Centaur MT Std" charset="0"/>
                <a:ea typeface="Centaur MT Std" charset="0"/>
                <a:cs typeface="Centaur MT Std" charset="0"/>
              </a:rPr>
              <a:t>But the </a:t>
            </a:r>
            <a:r>
              <a:rPr lang="en-US" sz="4400" dirty="0" err="1">
                <a:solidFill>
                  <a:schemeClr val="bg1"/>
                </a:solidFill>
                <a:latin typeface="Centaur MT Std" charset="0"/>
                <a:ea typeface="Centaur MT Std" charset="0"/>
                <a:cs typeface="Centaur MT Std" charset="0"/>
              </a:rPr>
              <a:t>new’s</a:t>
            </a:r>
            <a:r>
              <a:rPr lang="en-US" sz="4400" dirty="0">
                <a:solidFill>
                  <a:schemeClr val="bg1"/>
                </a:solidFill>
                <a:latin typeface="Centaur MT Std" charset="0"/>
                <a:ea typeface="Centaur MT Std" charset="0"/>
                <a:cs typeface="Centaur MT Std" charset="0"/>
              </a:rPr>
              <a:t> been sent,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a:t>
            </a:r>
            <a:r>
              <a:rPr lang="en-US" sz="4400" dirty="0" smtClean="0">
                <a:solidFill>
                  <a:schemeClr val="bg1"/>
                </a:solidFill>
                <a:latin typeface="Centaur MT Std" charset="0"/>
                <a:ea typeface="Centaur MT Std" charset="0"/>
                <a:cs typeface="Centaur MT Std" charset="0"/>
              </a:rPr>
              <a:t>nd </a:t>
            </a:r>
            <a:r>
              <a:rPr lang="en-US" sz="4400" dirty="0">
                <a:solidFill>
                  <a:schemeClr val="bg1"/>
                </a:solidFill>
                <a:latin typeface="Centaur MT Std" charset="0"/>
                <a:ea typeface="Centaur MT Std" charset="0"/>
                <a:cs typeface="Centaur MT Std" charset="0"/>
              </a:rPr>
              <a:t>the old has passed away. </a:t>
            </a:r>
          </a:p>
        </p:txBody>
      </p:sp>
    </p:spTree>
    <p:extLst>
      <p:ext uri="{BB962C8B-B14F-4D97-AF65-F5344CB8AC3E}">
        <p14:creationId xmlns:p14="http://schemas.microsoft.com/office/powerpoint/2010/main" val="20044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6536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if you look back, Jack, to the Tabernacle</a:t>
            </a:r>
          </a:p>
          <a:p>
            <a:pPr algn="ctr"/>
            <a:r>
              <a:rPr lang="en-US" sz="4400" dirty="0">
                <a:solidFill>
                  <a:schemeClr val="bg1"/>
                </a:solidFill>
                <a:latin typeface="Centaur MT Std" charset="0"/>
                <a:ea typeface="Centaur MT Std" charset="0"/>
                <a:cs typeface="Centaur MT Std" charset="0"/>
              </a:rPr>
              <a:t>With a deep respect, I think you’ll be thankful</a:t>
            </a:r>
          </a:p>
          <a:p>
            <a:pPr algn="ctr"/>
            <a:r>
              <a:rPr lang="en-US" sz="4400" dirty="0">
                <a:solidFill>
                  <a:schemeClr val="bg1"/>
                </a:solidFill>
                <a:latin typeface="Centaur MT Std" charset="0"/>
                <a:ea typeface="Centaur MT Std" charset="0"/>
                <a:cs typeface="Centaur MT Std" charset="0"/>
              </a:rPr>
              <a:t>That the old is gone,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a:t>
            </a:r>
            <a:r>
              <a:rPr lang="en-US" sz="4400" dirty="0" smtClean="0">
                <a:solidFill>
                  <a:schemeClr val="bg1"/>
                </a:solidFill>
                <a:latin typeface="Centaur MT Std" charset="0"/>
                <a:ea typeface="Centaur MT Std" charset="0"/>
                <a:cs typeface="Centaur MT Std" charset="0"/>
              </a:rPr>
              <a:t>nd </a:t>
            </a:r>
            <a:r>
              <a:rPr lang="en-US" sz="4400" dirty="0">
                <a:solidFill>
                  <a:schemeClr val="bg1"/>
                </a:solidFill>
                <a:latin typeface="Centaur MT Std" charset="0"/>
                <a:ea typeface="Centaur MT Std" charset="0"/>
                <a:cs typeface="Centaur MT Std" charset="0"/>
              </a:rPr>
              <a:t>the new has taken its place. </a:t>
            </a:r>
          </a:p>
        </p:txBody>
      </p:sp>
    </p:spTree>
    <p:extLst>
      <p:ext uri="{BB962C8B-B14F-4D97-AF65-F5344CB8AC3E}">
        <p14:creationId xmlns:p14="http://schemas.microsoft.com/office/powerpoint/2010/main" val="11342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3173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It was glorious space, that holy tent,</a:t>
            </a:r>
          </a:p>
          <a:p>
            <a:pPr algn="ctr"/>
            <a:r>
              <a:rPr lang="en-US" sz="4400" dirty="0">
                <a:solidFill>
                  <a:schemeClr val="bg1"/>
                </a:solidFill>
                <a:latin typeface="Centaur MT Std" charset="0"/>
                <a:ea typeface="Centaur MT Std" charset="0"/>
                <a:cs typeface="Centaur MT Std" charset="0"/>
              </a:rPr>
              <a:t>For that come-but-stay-away covenant,</a:t>
            </a:r>
          </a:p>
          <a:p>
            <a:pPr algn="ctr"/>
            <a:r>
              <a:rPr lang="en-US" sz="4400" dirty="0">
                <a:solidFill>
                  <a:schemeClr val="bg1"/>
                </a:solidFill>
                <a:latin typeface="Centaur MT Std" charset="0"/>
                <a:ea typeface="Centaur MT Std" charset="0"/>
                <a:cs typeface="Centaur MT Std" charset="0"/>
              </a:rPr>
              <a:t>But the </a:t>
            </a:r>
            <a:r>
              <a:rPr lang="en-US" sz="4400" dirty="0" err="1">
                <a:solidFill>
                  <a:schemeClr val="bg1"/>
                </a:solidFill>
                <a:latin typeface="Centaur MT Std" charset="0"/>
                <a:ea typeface="Centaur MT Std" charset="0"/>
                <a:cs typeface="Centaur MT Std" charset="0"/>
              </a:rPr>
              <a:t>new’s</a:t>
            </a:r>
            <a:r>
              <a:rPr lang="en-US" sz="4400" dirty="0">
                <a:solidFill>
                  <a:schemeClr val="bg1"/>
                </a:solidFill>
                <a:latin typeface="Centaur MT Std" charset="0"/>
                <a:ea typeface="Centaur MT Std" charset="0"/>
                <a:cs typeface="Centaur MT Std" charset="0"/>
              </a:rPr>
              <a:t> been sent,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a:t>
            </a:r>
            <a:r>
              <a:rPr lang="en-US" sz="4400" dirty="0" smtClean="0">
                <a:solidFill>
                  <a:schemeClr val="bg1"/>
                </a:solidFill>
                <a:latin typeface="Centaur MT Std" charset="0"/>
                <a:ea typeface="Centaur MT Std" charset="0"/>
                <a:cs typeface="Centaur MT Std" charset="0"/>
              </a:rPr>
              <a:t>nd </a:t>
            </a:r>
            <a:r>
              <a:rPr lang="en-US" sz="4400" dirty="0">
                <a:solidFill>
                  <a:schemeClr val="bg1"/>
                </a:solidFill>
                <a:latin typeface="Centaur MT Std" charset="0"/>
                <a:ea typeface="Centaur MT Std" charset="0"/>
                <a:cs typeface="Centaur MT Std" charset="0"/>
              </a:rPr>
              <a:t>the old has passed away. </a:t>
            </a:r>
          </a:p>
        </p:txBody>
      </p:sp>
    </p:spTree>
    <p:extLst>
      <p:ext uri="{BB962C8B-B14F-4D97-AF65-F5344CB8AC3E}">
        <p14:creationId xmlns:p14="http://schemas.microsoft.com/office/powerpoint/2010/main" val="6577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051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0952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Kill the bull, offer the grain,         </a:t>
            </a:r>
          </a:p>
          <a:p>
            <a:pPr algn="ctr"/>
            <a:r>
              <a:rPr lang="en-US" sz="4400" dirty="0">
                <a:solidFill>
                  <a:schemeClr val="bg1"/>
                </a:solidFill>
                <a:latin typeface="Centaur MT Std" charset="0"/>
                <a:ea typeface="Centaur MT Std" charset="0"/>
                <a:cs typeface="Centaur MT Std" charset="0"/>
              </a:rPr>
              <a:t>Make a sacrifice to God and then do it again.</a:t>
            </a:r>
          </a:p>
        </p:txBody>
      </p:sp>
    </p:spTree>
    <p:extLst>
      <p:ext uri="{BB962C8B-B14F-4D97-AF65-F5344CB8AC3E}">
        <p14:creationId xmlns:p14="http://schemas.microsoft.com/office/powerpoint/2010/main" val="196650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0068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Kill the bull, offer the grain,         </a:t>
            </a:r>
          </a:p>
          <a:p>
            <a:pPr algn="ctr"/>
            <a:r>
              <a:rPr lang="en-US" sz="4400" dirty="0">
                <a:solidFill>
                  <a:schemeClr val="bg1"/>
                </a:solidFill>
                <a:latin typeface="Centaur MT Std" charset="0"/>
                <a:ea typeface="Centaur MT Std" charset="0"/>
                <a:cs typeface="Centaur MT Std" charset="0"/>
              </a:rPr>
              <a:t>Make a sacrifice to God and then do it again.</a:t>
            </a:r>
          </a:p>
        </p:txBody>
      </p:sp>
    </p:spTree>
    <p:extLst>
      <p:ext uri="{BB962C8B-B14F-4D97-AF65-F5344CB8AC3E}">
        <p14:creationId xmlns:p14="http://schemas.microsoft.com/office/powerpoint/2010/main" val="202685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875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And then </a:t>
            </a:r>
            <a:r>
              <a:rPr lang="en-US" sz="4400" dirty="0">
                <a:solidFill>
                  <a:schemeClr val="bg1"/>
                </a:solidFill>
                <a:latin typeface="Centaur MT Std" charset="0"/>
                <a:ea typeface="Centaur MT Std" charset="0"/>
                <a:cs typeface="Centaur MT Std" charset="0"/>
              </a:rPr>
              <a:t>do it again.</a:t>
            </a:r>
          </a:p>
        </p:txBody>
      </p:sp>
    </p:spTree>
    <p:extLst>
      <p:ext uri="{BB962C8B-B14F-4D97-AF65-F5344CB8AC3E}">
        <p14:creationId xmlns:p14="http://schemas.microsoft.com/office/powerpoint/2010/main" val="21033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127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Kill the bull, offer the grain,         </a:t>
            </a:r>
          </a:p>
          <a:p>
            <a:pPr algn="ctr"/>
            <a:r>
              <a:rPr lang="en-US" sz="4400" dirty="0">
                <a:solidFill>
                  <a:schemeClr val="bg1"/>
                </a:solidFill>
                <a:latin typeface="Centaur MT Std" charset="0"/>
                <a:ea typeface="Centaur MT Std" charset="0"/>
                <a:cs typeface="Centaur MT Std" charset="0"/>
              </a:rPr>
              <a:t>Make a sacrifice to God and then do it again.</a:t>
            </a:r>
          </a:p>
        </p:txBody>
      </p:sp>
    </p:spTree>
    <p:extLst>
      <p:ext uri="{BB962C8B-B14F-4D97-AF65-F5344CB8AC3E}">
        <p14:creationId xmlns:p14="http://schemas.microsoft.com/office/powerpoint/2010/main" val="14227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8591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And then </a:t>
            </a:r>
            <a:r>
              <a:rPr lang="en-US" sz="4400" dirty="0">
                <a:solidFill>
                  <a:schemeClr val="bg1"/>
                </a:solidFill>
                <a:latin typeface="Centaur MT Std" charset="0"/>
                <a:ea typeface="Centaur MT Std" charset="0"/>
                <a:cs typeface="Centaur MT Std" charset="0"/>
              </a:rPr>
              <a:t>do it again.</a:t>
            </a:r>
          </a:p>
        </p:txBody>
      </p:sp>
    </p:spTree>
    <p:extLst>
      <p:ext uri="{BB962C8B-B14F-4D97-AF65-F5344CB8AC3E}">
        <p14:creationId xmlns:p14="http://schemas.microsoft.com/office/powerpoint/2010/main" val="141502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Ever living, ever existing, King of history, </a:t>
            </a:r>
          </a:p>
          <a:p>
            <a:pPr algn="ctr"/>
            <a:r>
              <a:rPr lang="en-US" sz="4400" dirty="0">
                <a:solidFill>
                  <a:schemeClr val="bg1"/>
                </a:solidFill>
                <a:latin typeface="Centaur MT Std" charset="0"/>
                <a:ea typeface="Centaur MT Std" charset="0"/>
                <a:cs typeface="Centaur MT Std" charset="0"/>
              </a:rPr>
              <a:t>The Maker and the Final </a:t>
            </a:r>
            <a:r>
              <a:rPr lang="en-US" sz="4400" dirty="0" smtClean="0">
                <a:solidFill>
                  <a:schemeClr val="bg1"/>
                </a:solidFill>
                <a:latin typeface="Centaur MT Std" charset="0"/>
                <a:ea typeface="Centaur MT Std" charset="0"/>
                <a:cs typeface="Centaur MT Std" charset="0"/>
              </a:rPr>
              <a:t>Word.</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Step aside all you angels, </a:t>
            </a: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Let </a:t>
            </a:r>
            <a:r>
              <a:rPr lang="en-US" sz="4400" dirty="0">
                <a:solidFill>
                  <a:schemeClr val="bg1"/>
                </a:solidFill>
                <a:latin typeface="Centaur MT Std" charset="0"/>
                <a:ea typeface="Centaur MT Std" charset="0"/>
                <a:cs typeface="Centaur MT Std" charset="0"/>
              </a:rPr>
              <a:t>your anthems be heard!</a:t>
            </a:r>
          </a:p>
        </p:txBody>
      </p:sp>
    </p:spTree>
    <p:extLst>
      <p:ext uri="{BB962C8B-B14F-4D97-AF65-F5344CB8AC3E}">
        <p14:creationId xmlns:p14="http://schemas.microsoft.com/office/powerpoint/2010/main" val="154318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1202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And then </a:t>
            </a:r>
            <a:r>
              <a:rPr lang="en-US" sz="4400" dirty="0">
                <a:solidFill>
                  <a:schemeClr val="bg1"/>
                </a:solidFill>
                <a:latin typeface="Centaur MT Std" charset="0"/>
                <a:ea typeface="Centaur MT Std" charset="0"/>
                <a:cs typeface="Centaur MT Std" charset="0"/>
              </a:rPr>
              <a:t>do it again.</a:t>
            </a:r>
          </a:p>
        </p:txBody>
      </p:sp>
    </p:spTree>
    <p:extLst>
      <p:ext uri="{BB962C8B-B14F-4D97-AF65-F5344CB8AC3E}">
        <p14:creationId xmlns:p14="http://schemas.microsoft.com/office/powerpoint/2010/main" val="183751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1941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And then </a:t>
            </a:r>
            <a:r>
              <a:rPr lang="en-US" sz="4400" dirty="0">
                <a:solidFill>
                  <a:schemeClr val="bg1"/>
                </a:solidFill>
                <a:latin typeface="Centaur MT Std" charset="0"/>
                <a:ea typeface="Centaur MT Std" charset="0"/>
                <a:cs typeface="Centaur MT Std" charset="0"/>
              </a:rPr>
              <a:t>do it again.</a:t>
            </a:r>
          </a:p>
        </p:txBody>
      </p:sp>
    </p:spTree>
    <p:extLst>
      <p:ext uri="{BB962C8B-B14F-4D97-AF65-F5344CB8AC3E}">
        <p14:creationId xmlns:p14="http://schemas.microsoft.com/office/powerpoint/2010/main" val="11311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1283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What can wash away my sin?</a:t>
            </a:r>
          </a:p>
        </p:txBody>
      </p:sp>
    </p:spTree>
    <p:extLst>
      <p:ext uri="{BB962C8B-B14F-4D97-AF65-F5344CB8AC3E}">
        <p14:creationId xmlns:p14="http://schemas.microsoft.com/office/powerpoint/2010/main" val="10877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What can wash away my sin?</a:t>
            </a:r>
          </a:p>
          <a:p>
            <a:pPr algn="ctr"/>
            <a:r>
              <a:rPr lang="en-US" sz="4400" dirty="0" smtClean="0">
                <a:solidFill>
                  <a:schemeClr val="bg1"/>
                </a:solidFill>
                <a:latin typeface="Centaur MT Std" charset="0"/>
                <a:ea typeface="Centaur MT Std" charset="0"/>
                <a:cs typeface="Centaur MT Std" charset="0"/>
              </a:rPr>
              <a:t>Not the blood of animals.</a:t>
            </a:r>
          </a:p>
        </p:txBody>
      </p:sp>
    </p:spTree>
    <p:extLst>
      <p:ext uri="{BB962C8B-B14F-4D97-AF65-F5344CB8AC3E}">
        <p14:creationId xmlns:p14="http://schemas.microsoft.com/office/powerpoint/2010/main" val="15664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457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What can make me whole again? </a:t>
            </a:r>
          </a:p>
        </p:txBody>
      </p:sp>
    </p:spTree>
    <p:extLst>
      <p:ext uri="{BB962C8B-B14F-4D97-AF65-F5344CB8AC3E}">
        <p14:creationId xmlns:p14="http://schemas.microsoft.com/office/powerpoint/2010/main" val="19489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What can make me whole again? </a:t>
            </a:r>
          </a:p>
          <a:p>
            <a:pPr algn="ctr"/>
            <a:r>
              <a:rPr lang="en-US" sz="4400" dirty="0">
                <a:solidFill>
                  <a:schemeClr val="bg1"/>
                </a:solidFill>
                <a:latin typeface="Centaur MT Std" charset="0"/>
                <a:ea typeface="Centaur MT Std" charset="0"/>
                <a:cs typeface="Centaur MT Std" charset="0"/>
              </a:rPr>
              <a:t>Not the blood of animals.</a:t>
            </a:r>
          </a:p>
        </p:txBody>
      </p:sp>
    </p:spTree>
    <p:extLst>
      <p:ext uri="{BB962C8B-B14F-4D97-AF65-F5344CB8AC3E}">
        <p14:creationId xmlns:p14="http://schemas.microsoft.com/office/powerpoint/2010/main" val="18818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6995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5034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feeble is the stream </a:t>
            </a:r>
          </a:p>
          <a:p>
            <a:pPr algn="ctr"/>
            <a:r>
              <a:rPr lang="en-US" sz="4400" dirty="0">
                <a:solidFill>
                  <a:schemeClr val="bg1"/>
                </a:solidFill>
                <a:latin typeface="Centaur MT Std" charset="0"/>
                <a:ea typeface="Centaur MT Std" charset="0"/>
                <a:cs typeface="Centaur MT Std" charset="0"/>
              </a:rPr>
              <a:t>That leaves my soul unclean!</a:t>
            </a:r>
          </a:p>
          <a:p>
            <a:pPr algn="ctr"/>
            <a:r>
              <a:rPr lang="en-US" sz="4400" dirty="0">
                <a:solidFill>
                  <a:schemeClr val="bg1"/>
                </a:solidFill>
                <a:latin typeface="Centaur MT Std" charset="0"/>
                <a:ea typeface="Centaur MT Std" charset="0"/>
                <a:cs typeface="Centaur MT Std" charset="0"/>
              </a:rPr>
              <a:t>No creature can redeem. </a:t>
            </a:r>
          </a:p>
        </p:txBody>
      </p:sp>
    </p:spTree>
    <p:extLst>
      <p:ext uri="{BB962C8B-B14F-4D97-AF65-F5344CB8AC3E}">
        <p14:creationId xmlns:p14="http://schemas.microsoft.com/office/powerpoint/2010/main" val="99106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5000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Not the blood of animals.</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2868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6240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THE NEW</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9 : 1 1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1 0 : 1 8</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202342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988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1690062"/>
            <a:ext cx="10532533" cy="3477875"/>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When Christ appeared as a high priest </a:t>
            </a:r>
          </a:p>
          <a:p>
            <a:pPr algn="ctr"/>
            <a:r>
              <a:rPr lang="en-US" sz="4400" dirty="0">
                <a:solidFill>
                  <a:schemeClr val="bg1"/>
                </a:solidFill>
                <a:latin typeface="Centaur MT Std" charset="0"/>
                <a:ea typeface="Centaur MT Std" charset="0"/>
                <a:cs typeface="Centaur MT Std" charset="0"/>
              </a:rPr>
              <a:t>Of the good things that have come,</a:t>
            </a:r>
          </a:p>
          <a:p>
            <a:pPr algn="ctr"/>
            <a:r>
              <a:rPr lang="en-US" sz="4400" dirty="0">
                <a:solidFill>
                  <a:schemeClr val="bg1"/>
                </a:solidFill>
                <a:latin typeface="Centaur MT Std" charset="0"/>
                <a:ea typeface="Centaur MT Std" charset="0"/>
                <a:cs typeface="Centaur MT Std" charset="0"/>
              </a:rPr>
              <a:t>Then through the new, the greater,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M</a:t>
            </a:r>
            <a:r>
              <a:rPr lang="en-US" sz="4400" dirty="0" smtClean="0">
                <a:solidFill>
                  <a:schemeClr val="bg1"/>
                </a:solidFill>
                <a:latin typeface="Centaur MT Std" charset="0"/>
                <a:ea typeface="Centaur MT Std" charset="0"/>
                <a:cs typeface="Centaur MT Std" charset="0"/>
              </a:rPr>
              <a:t>ore </a:t>
            </a:r>
            <a:r>
              <a:rPr lang="en-US" sz="4400" dirty="0">
                <a:solidFill>
                  <a:schemeClr val="bg1"/>
                </a:solidFill>
                <a:latin typeface="Centaur MT Std" charset="0"/>
                <a:ea typeface="Centaur MT Std" charset="0"/>
                <a:cs typeface="Centaur MT Std" charset="0"/>
              </a:rPr>
              <a:t>perfect plea, </a:t>
            </a:r>
          </a:p>
          <a:p>
            <a:pPr algn="ctr"/>
            <a:r>
              <a:rPr lang="en-US" sz="4400" dirty="0">
                <a:solidFill>
                  <a:schemeClr val="bg1"/>
                </a:solidFill>
                <a:latin typeface="Centaur MT Std" charset="0"/>
                <a:ea typeface="Centaur MT Std" charset="0"/>
                <a:cs typeface="Centaur MT Std" charset="0"/>
              </a:rPr>
              <a:t>Through the blood of the Son,</a:t>
            </a:r>
          </a:p>
        </p:txBody>
      </p:sp>
    </p:spTree>
    <p:extLst>
      <p:ext uri="{BB962C8B-B14F-4D97-AF65-F5344CB8AC3E}">
        <p14:creationId xmlns:p14="http://schemas.microsoft.com/office/powerpoint/2010/main" val="64143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7376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The Father’s wrath was quenched at last. </a:t>
            </a:r>
          </a:p>
          <a:p>
            <a:pPr algn="ctr"/>
            <a:r>
              <a:rPr lang="en-US" sz="4400" dirty="0">
                <a:solidFill>
                  <a:schemeClr val="bg1"/>
                </a:solidFill>
                <a:latin typeface="Centaur MT Std" charset="0"/>
                <a:ea typeface="Centaur MT Std" charset="0"/>
                <a:cs typeface="Centaur MT Std" charset="0"/>
              </a:rPr>
              <a:t>Forgiveness was won!</a:t>
            </a:r>
          </a:p>
        </p:txBody>
      </p:sp>
    </p:spTree>
    <p:extLst>
      <p:ext uri="{BB962C8B-B14F-4D97-AF65-F5344CB8AC3E}">
        <p14:creationId xmlns:p14="http://schemas.microsoft.com/office/powerpoint/2010/main" val="130934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4570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264296"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Jesus Christ is better than the angels,</a:t>
            </a:r>
          </a:p>
          <a:p>
            <a:pPr algn="ctr"/>
            <a:r>
              <a:rPr lang="en-US" sz="4400" dirty="0">
                <a:solidFill>
                  <a:schemeClr val="bg1"/>
                </a:solidFill>
                <a:latin typeface="Centaur MT Std" charset="0"/>
                <a:ea typeface="Centaur MT Std" charset="0"/>
                <a:cs typeface="Centaur MT Std" charset="0"/>
              </a:rPr>
              <a:t>He is better than best of the heavenly hosts;</a:t>
            </a:r>
          </a:p>
          <a:p>
            <a:pPr algn="ctr"/>
            <a:r>
              <a:rPr lang="en-US" sz="4400" dirty="0">
                <a:solidFill>
                  <a:schemeClr val="bg1"/>
                </a:solidFill>
                <a:latin typeface="Centaur MT Std" charset="0"/>
                <a:ea typeface="Centaur MT Std" charset="0"/>
                <a:cs typeface="Centaur MT Std" charset="0"/>
              </a:rPr>
              <a:t>At the most they are lesser than the greater,</a:t>
            </a:r>
          </a:p>
          <a:p>
            <a:pPr algn="ctr"/>
            <a:r>
              <a:rPr lang="en-US" sz="4400" dirty="0">
                <a:solidFill>
                  <a:schemeClr val="bg1"/>
                </a:solidFill>
                <a:latin typeface="Centaur MT Std" charset="0"/>
                <a:ea typeface="Centaur MT Std" charset="0"/>
                <a:cs typeface="Centaur MT Std" charset="0"/>
              </a:rPr>
              <a:t>He is better than the angels, and it’s not even close.</a:t>
            </a:r>
          </a:p>
        </p:txBody>
      </p:sp>
    </p:spTree>
    <p:extLst>
      <p:ext uri="{BB962C8B-B14F-4D97-AF65-F5344CB8AC3E}">
        <p14:creationId xmlns:p14="http://schemas.microsoft.com/office/powerpoint/2010/main" val="28697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4522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Once for all </a:t>
            </a:r>
            <a:r>
              <a:rPr lang="en-US" sz="4400" dirty="0" smtClean="0">
                <a:solidFill>
                  <a:schemeClr val="bg1"/>
                </a:solidFill>
                <a:latin typeface="Centaur MT Std" charset="0"/>
                <a:ea typeface="Centaur MT Std" charset="0"/>
                <a:cs typeface="Centaur MT Std" charset="0"/>
              </a:rPr>
              <a:t>the </a:t>
            </a:r>
            <a:r>
              <a:rPr lang="en-US" sz="4400" dirty="0">
                <a:solidFill>
                  <a:schemeClr val="bg1"/>
                </a:solidFill>
                <a:latin typeface="Centaur MT Std" charset="0"/>
                <a:ea typeface="Centaur MT Std" charset="0"/>
                <a:cs typeface="Centaur MT Std" charset="0"/>
              </a:rPr>
              <a:t>Son of God </a:t>
            </a: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Has offered up His life.</a:t>
            </a:r>
          </a:p>
          <a:p>
            <a:pPr algn="ctr"/>
            <a:r>
              <a:rPr lang="en-US" sz="4400" dirty="0" smtClean="0">
                <a:solidFill>
                  <a:schemeClr val="bg1"/>
                </a:solidFill>
                <a:latin typeface="Centaur MT Std" charset="0"/>
                <a:ea typeface="Centaur MT Std" charset="0"/>
                <a:cs typeface="Centaur MT Std" charset="0"/>
              </a:rPr>
              <a:t>Once </a:t>
            </a:r>
            <a:r>
              <a:rPr lang="en-US" sz="4400" dirty="0">
                <a:solidFill>
                  <a:schemeClr val="bg1"/>
                </a:solidFill>
                <a:latin typeface="Centaur MT Std" charset="0"/>
                <a:ea typeface="Centaur MT Std" charset="0"/>
                <a:cs typeface="Centaur MT Std" charset="0"/>
              </a:rPr>
              <a:t>for all, </a:t>
            </a:r>
            <a:r>
              <a:rPr lang="en-US" sz="4400" dirty="0" smtClean="0">
                <a:solidFill>
                  <a:schemeClr val="bg1"/>
                </a:solidFill>
                <a:latin typeface="Centaur MT Std" charset="0"/>
                <a:ea typeface="Centaur MT Std" charset="0"/>
                <a:cs typeface="Centaur MT Std" charset="0"/>
              </a:rPr>
              <a:t>the </a:t>
            </a:r>
            <a:r>
              <a:rPr lang="en-US" sz="4400" dirty="0">
                <a:solidFill>
                  <a:schemeClr val="bg1"/>
                </a:solidFill>
                <a:latin typeface="Centaur MT Std" charset="0"/>
                <a:ea typeface="Centaur MT Std" charset="0"/>
                <a:cs typeface="Centaur MT Std" charset="0"/>
              </a:rPr>
              <a:t>Lamb was slain, </a:t>
            </a: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The Final Sacrifice.  </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5596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13293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once for all,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F</a:t>
            </a:r>
            <a:r>
              <a:rPr lang="en-US" sz="4400" dirty="0" smtClean="0">
                <a:solidFill>
                  <a:schemeClr val="bg1"/>
                </a:solidFill>
                <a:latin typeface="Centaur MT Std" charset="0"/>
                <a:ea typeface="Centaur MT Std" charset="0"/>
                <a:cs typeface="Centaur MT Std" charset="0"/>
              </a:rPr>
              <a:t>or </a:t>
            </a:r>
            <a:r>
              <a:rPr lang="en-US" sz="4400" dirty="0">
                <a:solidFill>
                  <a:schemeClr val="bg1"/>
                </a:solidFill>
                <a:latin typeface="Centaur MT Std" charset="0"/>
                <a:ea typeface="Centaur MT Std" charset="0"/>
                <a:cs typeface="Centaur MT Std" charset="0"/>
              </a:rPr>
              <a:t>all who once were </a:t>
            </a:r>
            <a:r>
              <a:rPr lang="en-US" sz="4400" dirty="0" smtClean="0">
                <a:solidFill>
                  <a:schemeClr val="bg1"/>
                </a:solidFill>
                <a:latin typeface="Centaur MT Std" charset="0"/>
                <a:ea typeface="Centaur MT Std" charset="0"/>
                <a:cs typeface="Centaur MT Std" charset="0"/>
              </a:rPr>
              <a:t>dead </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But are now alive. </a:t>
            </a:r>
          </a:p>
        </p:txBody>
      </p:sp>
    </p:spTree>
    <p:extLst>
      <p:ext uri="{BB962C8B-B14F-4D97-AF65-F5344CB8AC3E}">
        <p14:creationId xmlns:p14="http://schemas.microsoft.com/office/powerpoint/2010/main" val="2156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3679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Once for all. </a:t>
            </a:r>
          </a:p>
        </p:txBody>
      </p:sp>
    </p:spTree>
    <p:extLst>
      <p:ext uri="{BB962C8B-B14F-4D97-AF65-F5344CB8AC3E}">
        <p14:creationId xmlns:p14="http://schemas.microsoft.com/office/powerpoint/2010/main" val="214154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4090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Once for all the Son of God </a:t>
            </a:r>
          </a:p>
          <a:p>
            <a:pPr algn="ctr"/>
            <a:r>
              <a:rPr lang="en-US" sz="4400" dirty="0">
                <a:solidFill>
                  <a:schemeClr val="bg1"/>
                </a:solidFill>
                <a:latin typeface="Centaur MT Std" charset="0"/>
                <a:ea typeface="Centaur MT Std" charset="0"/>
                <a:cs typeface="Centaur MT Std" charset="0"/>
              </a:rPr>
              <a:t>Has offered up His life.</a:t>
            </a:r>
          </a:p>
          <a:p>
            <a:pPr algn="ctr"/>
            <a:r>
              <a:rPr lang="en-US" sz="4400" dirty="0">
                <a:solidFill>
                  <a:schemeClr val="bg1"/>
                </a:solidFill>
                <a:latin typeface="Centaur MT Std" charset="0"/>
                <a:ea typeface="Centaur MT Std" charset="0"/>
                <a:cs typeface="Centaur MT Std" charset="0"/>
              </a:rPr>
              <a:t>Once for all, the Lamb was slain, </a:t>
            </a:r>
          </a:p>
          <a:p>
            <a:pPr algn="ctr"/>
            <a:r>
              <a:rPr lang="en-US" sz="4400" dirty="0">
                <a:solidFill>
                  <a:schemeClr val="bg1"/>
                </a:solidFill>
                <a:latin typeface="Centaur MT Std" charset="0"/>
                <a:ea typeface="Centaur MT Std" charset="0"/>
                <a:cs typeface="Centaur MT Std" charset="0"/>
              </a:rPr>
              <a:t>The Final Sacrifice.  </a:t>
            </a:r>
          </a:p>
        </p:txBody>
      </p:sp>
    </p:spTree>
    <p:extLst>
      <p:ext uri="{BB962C8B-B14F-4D97-AF65-F5344CB8AC3E}">
        <p14:creationId xmlns:p14="http://schemas.microsoft.com/office/powerpoint/2010/main" val="36628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874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14274" y="2367171"/>
            <a:ext cx="10638795"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once for all,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F</a:t>
            </a:r>
            <a:r>
              <a:rPr lang="en-US" sz="4400" dirty="0" smtClean="0">
                <a:solidFill>
                  <a:schemeClr val="bg1"/>
                </a:solidFill>
                <a:latin typeface="Centaur MT Std" charset="0"/>
                <a:ea typeface="Centaur MT Std" charset="0"/>
                <a:cs typeface="Centaur MT Std" charset="0"/>
              </a:rPr>
              <a:t>or </a:t>
            </a:r>
            <a:r>
              <a:rPr lang="en-US" sz="4400" dirty="0">
                <a:solidFill>
                  <a:schemeClr val="bg1"/>
                </a:solidFill>
                <a:latin typeface="Centaur MT Std" charset="0"/>
                <a:ea typeface="Centaur MT Std" charset="0"/>
                <a:cs typeface="Centaur MT Std" charset="0"/>
              </a:rPr>
              <a:t>all who once were </a:t>
            </a:r>
            <a:r>
              <a:rPr lang="en-US" sz="4400" dirty="0" smtClean="0">
                <a:solidFill>
                  <a:schemeClr val="bg1"/>
                </a:solidFill>
                <a:latin typeface="Centaur MT Std" charset="0"/>
                <a:ea typeface="Centaur MT Std" charset="0"/>
                <a:cs typeface="Centaur MT Std" charset="0"/>
              </a:rPr>
              <a:t>dead </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But are now alive. </a:t>
            </a:r>
          </a:p>
        </p:txBody>
      </p:sp>
    </p:spTree>
    <p:extLst>
      <p:ext uri="{BB962C8B-B14F-4D97-AF65-F5344CB8AC3E}">
        <p14:creationId xmlns:p14="http://schemas.microsoft.com/office/powerpoint/2010/main" val="4791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318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822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Once for all,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F</a:t>
            </a:r>
            <a:r>
              <a:rPr lang="en-US" sz="4400" dirty="0" smtClean="0">
                <a:solidFill>
                  <a:schemeClr val="bg1"/>
                </a:solidFill>
                <a:latin typeface="Centaur MT Std" charset="0"/>
                <a:ea typeface="Centaur MT Std" charset="0"/>
                <a:cs typeface="Centaur MT Std" charset="0"/>
              </a:rPr>
              <a:t>or </a:t>
            </a:r>
            <a:r>
              <a:rPr lang="en-US" sz="4400" dirty="0">
                <a:solidFill>
                  <a:schemeClr val="bg1"/>
                </a:solidFill>
                <a:latin typeface="Centaur MT Std" charset="0"/>
                <a:ea typeface="Centaur MT Std" charset="0"/>
                <a:cs typeface="Centaur MT Std" charset="0"/>
              </a:rPr>
              <a:t>all who walk by faith </a:t>
            </a:r>
          </a:p>
          <a:p>
            <a:pPr algn="ctr"/>
            <a:r>
              <a:rPr lang="en-US" sz="4400" dirty="0">
                <a:solidFill>
                  <a:schemeClr val="bg1"/>
                </a:solidFill>
                <a:latin typeface="Centaur MT Std" charset="0"/>
                <a:ea typeface="Centaur MT Std" charset="0"/>
                <a:cs typeface="Centaur MT Std" charset="0"/>
              </a:rPr>
              <a:t>And stand in Christ.	</a:t>
            </a:r>
          </a:p>
        </p:txBody>
      </p:sp>
    </p:spTree>
    <p:extLst>
      <p:ext uri="{BB962C8B-B14F-4D97-AF65-F5344CB8AC3E}">
        <p14:creationId xmlns:p14="http://schemas.microsoft.com/office/powerpoint/2010/main" val="9993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1989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Once for all.</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31778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2947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What can wash away my sins? </a:t>
            </a:r>
          </a:p>
        </p:txBody>
      </p:sp>
    </p:spTree>
    <p:extLst>
      <p:ext uri="{BB962C8B-B14F-4D97-AF65-F5344CB8AC3E}">
        <p14:creationId xmlns:p14="http://schemas.microsoft.com/office/powerpoint/2010/main" val="12206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What can wash away my sins? </a:t>
            </a:r>
          </a:p>
          <a:p>
            <a:pPr algn="ctr"/>
            <a:r>
              <a:rPr lang="en-US" sz="4400" dirty="0">
                <a:solidFill>
                  <a:schemeClr val="bg1"/>
                </a:solidFill>
                <a:latin typeface="Centaur MT Std" charset="0"/>
                <a:ea typeface="Centaur MT Std" charset="0"/>
                <a:cs typeface="Centaur MT Std" charset="0"/>
              </a:rPr>
              <a:t>Nothing but the blood of Jesus!</a:t>
            </a:r>
          </a:p>
        </p:txBody>
      </p:sp>
    </p:spTree>
    <p:extLst>
      <p:ext uri="{BB962C8B-B14F-4D97-AF65-F5344CB8AC3E}">
        <p14:creationId xmlns:p14="http://schemas.microsoft.com/office/powerpoint/2010/main" val="28385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206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What can make me whole again? </a:t>
            </a:r>
          </a:p>
        </p:txBody>
      </p:sp>
    </p:spTree>
    <p:extLst>
      <p:ext uri="{BB962C8B-B14F-4D97-AF65-F5344CB8AC3E}">
        <p14:creationId xmlns:p14="http://schemas.microsoft.com/office/powerpoint/2010/main" val="31174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What can make me whole again? </a:t>
            </a:r>
          </a:p>
          <a:p>
            <a:pPr algn="ctr"/>
            <a:r>
              <a:rPr lang="en-US" sz="4400" dirty="0">
                <a:solidFill>
                  <a:schemeClr val="bg1"/>
                </a:solidFill>
                <a:latin typeface="Centaur MT Std" charset="0"/>
                <a:ea typeface="Centaur MT Std" charset="0"/>
                <a:cs typeface="Centaur MT Std" charset="0"/>
              </a:rPr>
              <a:t>Nothing but the blood of Jesus!</a:t>
            </a:r>
          </a:p>
        </p:txBody>
      </p:sp>
    </p:spTree>
    <p:extLst>
      <p:ext uri="{BB962C8B-B14F-4D97-AF65-F5344CB8AC3E}">
        <p14:creationId xmlns:p14="http://schemas.microsoft.com/office/powerpoint/2010/main" val="16426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Angels, they may be on high,</a:t>
            </a:r>
          </a:p>
          <a:p>
            <a:pPr algn="ctr"/>
            <a:r>
              <a:rPr lang="en-US" sz="4400" dirty="0">
                <a:solidFill>
                  <a:schemeClr val="bg1"/>
                </a:solidFill>
                <a:latin typeface="Centaur MT Std" charset="0"/>
                <a:ea typeface="Centaur MT Std" charset="0"/>
                <a:cs typeface="Centaur MT Std" charset="0"/>
              </a:rPr>
              <a:t>Sweetly singing o’er the plains,</a:t>
            </a:r>
          </a:p>
          <a:p>
            <a:pPr algn="ctr"/>
            <a:r>
              <a:rPr lang="en-US" sz="4400" dirty="0">
                <a:solidFill>
                  <a:schemeClr val="bg1"/>
                </a:solidFill>
                <a:latin typeface="Centaur MT Std" charset="0"/>
                <a:ea typeface="Centaur MT Std" charset="0"/>
                <a:cs typeface="Centaur MT Std" charset="0"/>
              </a:rPr>
              <a:t>But the songs they sing are songs of Christ,</a:t>
            </a:r>
          </a:p>
          <a:p>
            <a:pPr algn="ctr"/>
            <a:r>
              <a:rPr lang="en-US" sz="4400" dirty="0">
                <a:solidFill>
                  <a:schemeClr val="bg1"/>
                </a:solidFill>
                <a:latin typeface="Centaur MT Std" charset="0"/>
                <a:ea typeface="Centaur MT Std" charset="0"/>
                <a:cs typeface="Centaur MT Std" charset="0"/>
              </a:rPr>
              <a:t>Praising Him who reigns supreme.</a:t>
            </a:r>
          </a:p>
        </p:txBody>
      </p:sp>
    </p:spTree>
    <p:extLst>
      <p:ext uri="{BB962C8B-B14F-4D97-AF65-F5344CB8AC3E}">
        <p14:creationId xmlns:p14="http://schemas.microsoft.com/office/powerpoint/2010/main" val="168079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6079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precious is the flow </a:t>
            </a:r>
          </a:p>
          <a:p>
            <a:pPr algn="ctr"/>
            <a:r>
              <a:rPr lang="en-US" sz="4400" dirty="0">
                <a:solidFill>
                  <a:schemeClr val="bg1"/>
                </a:solidFill>
                <a:latin typeface="Centaur MT Std" charset="0"/>
                <a:ea typeface="Centaur MT Std" charset="0"/>
                <a:cs typeface="Centaur MT Std" charset="0"/>
              </a:rPr>
              <a:t>That makes me white as snow!</a:t>
            </a:r>
          </a:p>
          <a:p>
            <a:pPr algn="ctr"/>
            <a:r>
              <a:rPr lang="en-US" sz="4400" dirty="0">
                <a:solidFill>
                  <a:schemeClr val="bg1"/>
                </a:solidFill>
                <a:latin typeface="Centaur MT Std" charset="0"/>
                <a:ea typeface="Centaur MT Std" charset="0"/>
                <a:cs typeface="Centaur MT Std" charset="0"/>
              </a:rPr>
              <a:t>No other fount I know! </a:t>
            </a:r>
          </a:p>
          <a:p>
            <a:pPr algn="ctr"/>
            <a:r>
              <a:rPr lang="en-US" sz="4400" dirty="0">
                <a:solidFill>
                  <a:schemeClr val="bg1"/>
                </a:solidFill>
                <a:latin typeface="Centaur MT Std" charset="0"/>
                <a:ea typeface="Centaur MT Std" charset="0"/>
                <a:cs typeface="Centaur MT Std" charset="0"/>
              </a:rPr>
              <a:t>Nothing but the blood of Jesus!</a:t>
            </a:r>
          </a:p>
        </p:txBody>
      </p:sp>
    </p:spTree>
    <p:extLst>
      <p:ext uri="{BB962C8B-B14F-4D97-AF65-F5344CB8AC3E}">
        <p14:creationId xmlns:p14="http://schemas.microsoft.com/office/powerpoint/2010/main" val="132052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2035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Nothing but the blood of Jesus. </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87806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44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if you look back, Jack, to the </a:t>
            </a:r>
            <a:r>
              <a:rPr lang="en-US" sz="4400" dirty="0" smtClean="0">
                <a:solidFill>
                  <a:schemeClr val="bg1"/>
                </a:solidFill>
                <a:latin typeface="Centaur MT Std" charset="0"/>
                <a:ea typeface="Centaur MT Std" charset="0"/>
                <a:cs typeface="Centaur MT Std" charset="0"/>
              </a:rPr>
              <a:t>Tabernacle</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With a deep respect, I think you’ll be thankful</a:t>
            </a:r>
          </a:p>
          <a:p>
            <a:pPr algn="ctr"/>
            <a:r>
              <a:rPr lang="en-US" sz="4400" dirty="0">
                <a:solidFill>
                  <a:schemeClr val="bg1"/>
                </a:solidFill>
                <a:latin typeface="Centaur MT Std" charset="0"/>
                <a:ea typeface="Centaur MT Std" charset="0"/>
                <a:cs typeface="Centaur MT Std" charset="0"/>
              </a:rPr>
              <a:t>That the old is gone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a:t>
            </a:r>
            <a:r>
              <a:rPr lang="en-US" sz="4400" dirty="0" smtClean="0">
                <a:solidFill>
                  <a:schemeClr val="bg1"/>
                </a:solidFill>
                <a:latin typeface="Centaur MT Std" charset="0"/>
                <a:ea typeface="Centaur MT Std" charset="0"/>
                <a:cs typeface="Centaur MT Std" charset="0"/>
              </a:rPr>
              <a:t>nd </a:t>
            </a:r>
            <a:r>
              <a:rPr lang="en-US" sz="4400" dirty="0">
                <a:solidFill>
                  <a:schemeClr val="bg1"/>
                </a:solidFill>
                <a:latin typeface="Centaur MT Std" charset="0"/>
                <a:ea typeface="Centaur MT Std" charset="0"/>
                <a:cs typeface="Centaur MT Std" charset="0"/>
              </a:rPr>
              <a:t>the new has taken its place.</a:t>
            </a:r>
          </a:p>
        </p:txBody>
      </p:sp>
    </p:spTree>
    <p:extLst>
      <p:ext uri="{BB962C8B-B14F-4D97-AF65-F5344CB8AC3E}">
        <p14:creationId xmlns:p14="http://schemas.microsoft.com/office/powerpoint/2010/main" val="76899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53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It was a glorious space that holy tent</a:t>
            </a:r>
          </a:p>
          <a:p>
            <a:pPr algn="ctr"/>
            <a:r>
              <a:rPr lang="en-US" sz="4400" dirty="0">
                <a:solidFill>
                  <a:schemeClr val="bg1"/>
                </a:solidFill>
                <a:latin typeface="Centaur MT Std" charset="0"/>
                <a:ea typeface="Centaur MT Std" charset="0"/>
                <a:cs typeface="Centaur MT Std" charset="0"/>
              </a:rPr>
              <a:t>For that come-but-stay-away covenant,</a:t>
            </a:r>
          </a:p>
          <a:p>
            <a:pPr algn="ctr"/>
            <a:r>
              <a:rPr lang="en-US" sz="4400" dirty="0">
                <a:solidFill>
                  <a:schemeClr val="bg1"/>
                </a:solidFill>
                <a:latin typeface="Centaur MT Std" charset="0"/>
                <a:ea typeface="Centaur MT Std" charset="0"/>
                <a:cs typeface="Centaur MT Std" charset="0"/>
              </a:rPr>
              <a:t>But the </a:t>
            </a:r>
            <a:r>
              <a:rPr lang="en-US" sz="4400" dirty="0" err="1">
                <a:solidFill>
                  <a:schemeClr val="bg1"/>
                </a:solidFill>
                <a:latin typeface="Centaur MT Std" charset="0"/>
                <a:ea typeface="Centaur MT Std" charset="0"/>
                <a:cs typeface="Centaur MT Std" charset="0"/>
              </a:rPr>
              <a:t>new’s</a:t>
            </a:r>
            <a:r>
              <a:rPr lang="en-US" sz="4400" dirty="0">
                <a:solidFill>
                  <a:schemeClr val="bg1"/>
                </a:solidFill>
                <a:latin typeface="Centaur MT Std" charset="0"/>
                <a:ea typeface="Centaur MT Std" charset="0"/>
                <a:cs typeface="Centaur MT Std" charset="0"/>
              </a:rPr>
              <a:t> been sent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a:t>
            </a:r>
            <a:r>
              <a:rPr lang="en-US" sz="4400" dirty="0" smtClean="0">
                <a:solidFill>
                  <a:schemeClr val="bg1"/>
                </a:solidFill>
                <a:latin typeface="Centaur MT Std" charset="0"/>
                <a:ea typeface="Centaur MT Std" charset="0"/>
                <a:cs typeface="Centaur MT Std" charset="0"/>
              </a:rPr>
              <a:t>nd </a:t>
            </a:r>
            <a:r>
              <a:rPr lang="en-US" sz="4400" dirty="0">
                <a:solidFill>
                  <a:schemeClr val="bg1"/>
                </a:solidFill>
                <a:latin typeface="Centaur MT Std" charset="0"/>
                <a:ea typeface="Centaur MT Std" charset="0"/>
                <a:cs typeface="Centaur MT Std" charset="0"/>
              </a:rPr>
              <a:t>the old has passed away.</a:t>
            </a:r>
          </a:p>
        </p:txBody>
      </p:sp>
    </p:spTree>
    <p:extLst>
      <p:ext uri="{BB962C8B-B14F-4D97-AF65-F5344CB8AC3E}">
        <p14:creationId xmlns:p14="http://schemas.microsoft.com/office/powerpoint/2010/main" val="33456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5048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But the </a:t>
            </a:r>
            <a:r>
              <a:rPr lang="en-US" sz="4400" dirty="0" err="1">
                <a:solidFill>
                  <a:schemeClr val="bg1"/>
                </a:solidFill>
                <a:latin typeface="Centaur MT Std" charset="0"/>
                <a:ea typeface="Centaur MT Std" charset="0"/>
                <a:cs typeface="Centaur MT Std" charset="0"/>
              </a:rPr>
              <a:t>new’s</a:t>
            </a:r>
            <a:r>
              <a:rPr lang="en-US" sz="4400" dirty="0">
                <a:solidFill>
                  <a:schemeClr val="bg1"/>
                </a:solidFill>
                <a:latin typeface="Centaur MT Std" charset="0"/>
                <a:ea typeface="Centaur MT Std" charset="0"/>
                <a:cs typeface="Centaur MT Std" charset="0"/>
              </a:rPr>
              <a:t> been sent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a:t>
            </a:r>
            <a:r>
              <a:rPr lang="en-US" sz="4400" dirty="0" smtClean="0">
                <a:solidFill>
                  <a:schemeClr val="bg1"/>
                </a:solidFill>
                <a:latin typeface="Centaur MT Std" charset="0"/>
                <a:ea typeface="Centaur MT Std" charset="0"/>
                <a:cs typeface="Centaur MT Std" charset="0"/>
              </a:rPr>
              <a:t>nd </a:t>
            </a:r>
            <a:r>
              <a:rPr lang="en-US" sz="4400" dirty="0">
                <a:solidFill>
                  <a:schemeClr val="bg1"/>
                </a:solidFill>
                <a:latin typeface="Centaur MT Std" charset="0"/>
                <a:ea typeface="Centaur MT Std" charset="0"/>
                <a:cs typeface="Centaur MT Std" charset="0"/>
              </a:rPr>
              <a:t>the old has passed away.</a:t>
            </a:r>
          </a:p>
        </p:txBody>
      </p:sp>
    </p:spTree>
    <p:extLst>
      <p:ext uri="{BB962C8B-B14F-4D97-AF65-F5344CB8AC3E}">
        <p14:creationId xmlns:p14="http://schemas.microsoft.com/office/powerpoint/2010/main" val="51187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6509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1047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But the </a:t>
            </a:r>
            <a:r>
              <a:rPr lang="en-US" sz="4400" dirty="0" err="1">
                <a:solidFill>
                  <a:schemeClr val="bg1"/>
                </a:solidFill>
                <a:latin typeface="Centaur MT Std" charset="0"/>
                <a:ea typeface="Centaur MT Std" charset="0"/>
                <a:cs typeface="Centaur MT Std" charset="0"/>
              </a:rPr>
              <a:t>new’s</a:t>
            </a:r>
            <a:r>
              <a:rPr lang="en-US" sz="4400" dirty="0">
                <a:solidFill>
                  <a:schemeClr val="bg1"/>
                </a:solidFill>
                <a:latin typeface="Centaur MT Std" charset="0"/>
                <a:ea typeface="Centaur MT Std" charset="0"/>
                <a:cs typeface="Centaur MT Std" charset="0"/>
              </a:rPr>
              <a:t> been sent </a:t>
            </a:r>
            <a:endParaRPr lang="en-US" sz="4400" dirty="0" smtClean="0">
              <a:solidFill>
                <a:schemeClr val="bg1"/>
              </a:solidFill>
              <a:latin typeface="Centaur MT Std" charset="0"/>
              <a:ea typeface="Centaur MT Std" charset="0"/>
              <a:cs typeface="Centaur MT Std" charset="0"/>
            </a:endParaRPr>
          </a:p>
          <a:p>
            <a:pPr algn="ctr"/>
            <a:r>
              <a:rPr lang="en-US" sz="4400">
                <a:solidFill>
                  <a:schemeClr val="bg1"/>
                </a:solidFill>
                <a:latin typeface="Centaur MT Std" charset="0"/>
                <a:ea typeface="Centaur MT Std" charset="0"/>
                <a:cs typeface="Centaur MT Std" charset="0"/>
              </a:rPr>
              <a:t>A</a:t>
            </a:r>
            <a:r>
              <a:rPr lang="en-US" sz="4400" smtClean="0">
                <a:solidFill>
                  <a:schemeClr val="bg1"/>
                </a:solidFill>
                <a:latin typeface="Centaur MT Std" charset="0"/>
                <a:ea typeface="Centaur MT Std" charset="0"/>
                <a:cs typeface="Centaur MT Std" charset="0"/>
              </a:rPr>
              <a:t>nd </a:t>
            </a:r>
            <a:r>
              <a:rPr lang="en-US" sz="4400">
                <a:solidFill>
                  <a:schemeClr val="bg1"/>
                </a:solidFill>
                <a:latin typeface="Centaur MT Std" charset="0"/>
                <a:ea typeface="Centaur MT Std" charset="0"/>
                <a:cs typeface="Centaur MT Std" charset="0"/>
              </a:rPr>
              <a:t>the old has passed away.</a:t>
            </a:r>
          </a:p>
        </p:txBody>
      </p:sp>
    </p:spTree>
    <p:extLst>
      <p:ext uri="{BB962C8B-B14F-4D97-AF65-F5344CB8AC3E}">
        <p14:creationId xmlns:p14="http://schemas.microsoft.com/office/powerpoint/2010/main" val="131540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64835817"/>
      </p:ext>
    </p:extLst>
  </p:cSld>
  <p:clrMapOvr>
    <a:masterClrMapping/>
  </p:clrMapOvr>
  <mc:AlternateContent xmlns:mc="http://schemas.openxmlformats.org/markup-compatibility/2006" xmlns:p14="http://schemas.microsoft.com/office/powerpoint/2010/main">
    <mc:Choice Requires="p14">
      <p:transition spd="slow" p14:dur="4500">
        <p:fade/>
      </p:transition>
    </mc:Choice>
    <mc:Fallback xmlns="">
      <p:transition spd="slow">
        <p:fade/>
      </p:transition>
    </mc:Fallback>
  </mc:AlternateContent>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mr-IN" sz="7200" dirty="0" smtClean="0">
                <a:solidFill>
                  <a:schemeClr val="bg1"/>
                </a:solidFill>
                <a:latin typeface="Centaur MT Std" charset="0"/>
                <a:ea typeface="Centaur MT Std" charset="0"/>
                <a:cs typeface="Centaur MT Std" charset="0"/>
              </a:rPr>
              <a:t>…</a:t>
            </a:r>
            <a:r>
              <a:rPr lang="en-US" sz="7200" dirty="0" smtClean="0">
                <a:solidFill>
                  <a:schemeClr val="bg1"/>
                </a:solidFill>
                <a:latin typeface="Centaur MT Std" charset="0"/>
                <a:ea typeface="Centaur MT Std" charset="0"/>
                <a:cs typeface="Centaur MT Std" charset="0"/>
              </a:rPr>
              <a:t>FOR HEAVEN’S SAKE</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1 0 : 1 9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2 5</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26976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233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Since we have such confidence </a:t>
            </a:r>
          </a:p>
          <a:p>
            <a:pPr algn="ctr"/>
            <a:r>
              <a:rPr lang="en-US" sz="4400" dirty="0">
                <a:solidFill>
                  <a:schemeClr val="bg1"/>
                </a:solidFill>
                <a:latin typeface="Centaur MT Std" charset="0"/>
                <a:ea typeface="Centaur MT Std" charset="0"/>
                <a:cs typeface="Centaur MT Std" charset="0"/>
              </a:rPr>
              <a:t>To make an entrance </a:t>
            </a:r>
          </a:p>
          <a:p>
            <a:pPr algn="ctr"/>
            <a:r>
              <a:rPr lang="en-US" sz="4400" dirty="0">
                <a:solidFill>
                  <a:schemeClr val="bg1"/>
                </a:solidFill>
                <a:latin typeface="Centaur MT Std" charset="0"/>
                <a:ea typeface="Centaur MT Std" charset="0"/>
                <a:cs typeface="Centaur MT Std" charset="0"/>
              </a:rPr>
              <a:t>Into the presence of the Lord,</a:t>
            </a:r>
          </a:p>
        </p:txBody>
      </p:sp>
    </p:spTree>
    <p:extLst>
      <p:ext uri="{BB962C8B-B14F-4D97-AF65-F5344CB8AC3E}">
        <p14:creationId xmlns:p14="http://schemas.microsoft.com/office/powerpoint/2010/main" val="152286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586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Through our great high priest </a:t>
            </a:r>
          </a:p>
          <a:p>
            <a:pPr algn="ctr"/>
            <a:r>
              <a:rPr lang="en-US" sz="4400" dirty="0">
                <a:solidFill>
                  <a:schemeClr val="bg1"/>
                </a:solidFill>
                <a:latin typeface="Centaur MT Std" charset="0"/>
                <a:ea typeface="Centaur MT Std" charset="0"/>
                <a:cs typeface="Centaur MT Std" charset="0"/>
              </a:rPr>
              <a:t>Who stands between </a:t>
            </a:r>
          </a:p>
          <a:p>
            <a:pPr algn="ctr"/>
            <a:r>
              <a:rPr lang="en-US" sz="4400" dirty="0">
                <a:solidFill>
                  <a:schemeClr val="bg1"/>
                </a:solidFill>
                <a:latin typeface="Centaur MT Std" charset="0"/>
                <a:ea typeface="Centaur MT Std" charset="0"/>
                <a:cs typeface="Centaur MT Std" charset="0"/>
              </a:rPr>
              <a:t>The saints and the presence of the Lord.</a:t>
            </a:r>
          </a:p>
        </p:txBody>
      </p:sp>
    </p:spTree>
    <p:extLst>
      <p:ext uri="{BB962C8B-B14F-4D97-AF65-F5344CB8AC3E}">
        <p14:creationId xmlns:p14="http://schemas.microsoft.com/office/powerpoint/2010/main" val="14867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8699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Let us draw near to heaven, </a:t>
            </a:r>
          </a:p>
          <a:p>
            <a:pPr algn="ctr"/>
            <a:r>
              <a:rPr lang="en-US" sz="4400" dirty="0">
                <a:solidFill>
                  <a:schemeClr val="bg1"/>
                </a:solidFill>
                <a:latin typeface="Centaur MT Std" charset="0"/>
                <a:ea typeface="Centaur MT Std" charset="0"/>
                <a:cs typeface="Centaur MT Std" charset="0"/>
              </a:rPr>
              <a:t>With a heart that’s clean and true.</a:t>
            </a:r>
          </a:p>
        </p:txBody>
      </p:sp>
    </p:spTree>
    <p:extLst>
      <p:ext uri="{BB962C8B-B14F-4D97-AF65-F5344CB8AC3E}">
        <p14:creationId xmlns:p14="http://schemas.microsoft.com/office/powerpoint/2010/main" val="81565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“Gloria in </a:t>
            </a:r>
            <a:r>
              <a:rPr lang="en-US" sz="4400" dirty="0" err="1" smtClean="0">
                <a:solidFill>
                  <a:schemeClr val="bg1"/>
                </a:solidFill>
                <a:latin typeface="Centaur MT Std" charset="0"/>
                <a:ea typeface="Centaur MT Std" charset="0"/>
                <a:cs typeface="Centaur MT Std" charset="0"/>
              </a:rPr>
              <a:t>excelsis</a:t>
            </a:r>
            <a:r>
              <a:rPr lang="en-US" sz="4400" dirty="0" smtClean="0">
                <a:solidFill>
                  <a:schemeClr val="bg1"/>
                </a:solidFill>
                <a:latin typeface="Centaur MT Std" charset="0"/>
                <a:ea typeface="Centaur MT Std" charset="0"/>
                <a:cs typeface="Centaur MT Std" charset="0"/>
              </a:rPr>
              <a:t> </a:t>
            </a:r>
            <a:r>
              <a:rPr lang="en-US" sz="4400" dirty="0" err="1" smtClean="0">
                <a:solidFill>
                  <a:schemeClr val="bg1"/>
                </a:solidFill>
                <a:latin typeface="Centaur MT Std" charset="0"/>
                <a:ea typeface="Centaur MT Std" charset="0"/>
                <a:cs typeface="Centaur MT Std" charset="0"/>
              </a:rPr>
              <a:t>Deo</a:t>
            </a:r>
            <a:r>
              <a:rPr lang="en-US" sz="4400" dirty="0" smtClean="0">
                <a:solidFill>
                  <a:schemeClr val="bg1"/>
                </a:solidFill>
                <a:latin typeface="Centaur MT Std" charset="0"/>
                <a:ea typeface="Centaur MT Std" charset="0"/>
                <a:cs typeface="Centaur MT Std" charset="0"/>
              </a:rPr>
              <a:t>!”</a:t>
            </a:r>
          </a:p>
        </p:txBody>
      </p:sp>
    </p:spTree>
    <p:extLst>
      <p:ext uri="{BB962C8B-B14F-4D97-AF65-F5344CB8AC3E}">
        <p14:creationId xmlns:p14="http://schemas.microsoft.com/office/powerpoint/2010/main" val="108659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9978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let us hold fast our </a:t>
            </a:r>
            <a:r>
              <a:rPr lang="en-US" sz="4400" dirty="0" smtClean="0">
                <a:solidFill>
                  <a:schemeClr val="bg1"/>
                </a:solidFill>
                <a:latin typeface="Centaur MT Std" charset="0"/>
                <a:ea typeface="Centaur MT Std" charset="0"/>
                <a:cs typeface="Centaur MT Std" charset="0"/>
              </a:rPr>
              <a:t>confession,</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For the Lord will never leave you.</a:t>
            </a:r>
          </a:p>
        </p:txBody>
      </p:sp>
    </p:spTree>
    <p:extLst>
      <p:ext uri="{BB962C8B-B14F-4D97-AF65-F5344CB8AC3E}">
        <p14:creationId xmlns:p14="http://schemas.microsoft.com/office/powerpoint/2010/main" val="53260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7679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Let us stir each other up </a:t>
            </a:r>
          </a:p>
          <a:p>
            <a:pPr algn="ctr"/>
            <a:r>
              <a:rPr lang="en-US" sz="4400" dirty="0">
                <a:solidFill>
                  <a:schemeClr val="bg1"/>
                </a:solidFill>
                <a:latin typeface="Centaur MT Std" charset="0"/>
                <a:ea typeface="Centaur MT Std" charset="0"/>
                <a:cs typeface="Centaur MT Std" charset="0"/>
              </a:rPr>
              <a:t>To love and good deeds</a:t>
            </a:r>
          </a:p>
          <a:p>
            <a:pPr algn="ctr"/>
            <a:r>
              <a:rPr lang="en-US" sz="4400" dirty="0">
                <a:solidFill>
                  <a:schemeClr val="bg1"/>
                </a:solidFill>
                <a:latin typeface="Centaur MT Std" charset="0"/>
                <a:ea typeface="Centaur MT Std" charset="0"/>
                <a:cs typeface="Centaur MT Std" charset="0"/>
              </a:rPr>
              <a:t>So that in time it may not be </a:t>
            </a:r>
          </a:p>
          <a:p>
            <a:pPr algn="ctr"/>
            <a:r>
              <a:rPr lang="en-US" sz="4400" dirty="0">
                <a:solidFill>
                  <a:schemeClr val="bg1"/>
                </a:solidFill>
                <a:latin typeface="Centaur MT Std" charset="0"/>
                <a:ea typeface="Centaur MT Std" charset="0"/>
                <a:cs typeface="Centaur MT Std" charset="0"/>
              </a:rPr>
              <a:t>That we neglect to meet.</a:t>
            </a:r>
          </a:p>
        </p:txBody>
      </p:sp>
    </p:spTree>
    <p:extLst>
      <p:ext uri="{BB962C8B-B14F-4D97-AF65-F5344CB8AC3E}">
        <p14:creationId xmlns:p14="http://schemas.microsoft.com/office/powerpoint/2010/main" val="108427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9317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But as the Day draws near, </a:t>
            </a:r>
          </a:p>
          <a:p>
            <a:pPr algn="ctr"/>
            <a:r>
              <a:rPr lang="en-US" sz="4400" dirty="0">
                <a:solidFill>
                  <a:schemeClr val="bg1"/>
                </a:solidFill>
                <a:latin typeface="Centaur MT Std" charset="0"/>
                <a:ea typeface="Centaur MT Std" charset="0"/>
                <a:cs typeface="Centaur MT Std" charset="0"/>
              </a:rPr>
              <a:t>Encourage each one here.</a:t>
            </a:r>
          </a:p>
        </p:txBody>
      </p:sp>
    </p:spTree>
    <p:extLst>
      <p:ext uri="{BB962C8B-B14F-4D97-AF65-F5344CB8AC3E}">
        <p14:creationId xmlns:p14="http://schemas.microsoft.com/office/powerpoint/2010/main" val="77730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0871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1720840"/>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FURY:</a:t>
            </a:r>
          </a:p>
          <a:p>
            <a:pPr algn="ctr"/>
            <a:r>
              <a:rPr lang="en-US" sz="7200" dirty="0" smtClean="0">
                <a:solidFill>
                  <a:schemeClr val="bg1"/>
                </a:solidFill>
                <a:latin typeface="Centaur MT Std" charset="0"/>
                <a:ea typeface="Centaur MT Std" charset="0"/>
                <a:cs typeface="Centaur MT Std" charset="0"/>
              </a:rPr>
              <a:t>A FOURTH WARNING</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1 0 : 2 5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3 1</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43683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4904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1012954"/>
            <a:ext cx="10532533" cy="4832092"/>
          </a:xfrm>
          <a:prstGeom prst="rect">
            <a:avLst/>
          </a:prstGeom>
          <a:noFill/>
        </p:spPr>
        <p:txBody>
          <a:bodyPr wrap="square" rtlCol="0">
            <a:spAutoFit/>
          </a:bodyPr>
          <a:lstStyle/>
          <a:p>
            <a:pPr algn="just"/>
            <a:r>
              <a:rPr lang="en-US" sz="4400" dirty="0" smtClean="0">
                <a:solidFill>
                  <a:schemeClr val="bg1"/>
                </a:solidFill>
                <a:latin typeface="Centaur MT Std" charset="0"/>
                <a:ea typeface="Centaur MT Std" charset="0"/>
                <a:cs typeface="Centaur MT Std" charset="0"/>
              </a:rPr>
              <a:t>“For </a:t>
            </a:r>
            <a:r>
              <a:rPr lang="en-US" sz="4400" dirty="0">
                <a:solidFill>
                  <a:schemeClr val="bg1"/>
                </a:solidFill>
                <a:latin typeface="Centaur MT Std" charset="0"/>
                <a:ea typeface="Centaur MT Std" charset="0"/>
                <a:cs typeface="Centaur MT Std" charset="0"/>
              </a:rPr>
              <a:t>if we go on sinning deliberately after receiving the knowledge of the truth, there no longer remains a sacrifice for sins, but a fearful expectation of judgment, and a fury of fire that will consume the adversaries. Anyone who has set aside the law of Moses dies without mercy on the evidence of two or three witnesses.</a:t>
            </a:r>
          </a:p>
        </p:txBody>
      </p:sp>
    </p:spTree>
    <p:extLst>
      <p:ext uri="{BB962C8B-B14F-4D97-AF65-F5344CB8AC3E}">
        <p14:creationId xmlns:p14="http://schemas.microsoft.com/office/powerpoint/2010/main" val="138354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480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111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1012954"/>
            <a:ext cx="10532533" cy="4832092"/>
          </a:xfrm>
          <a:prstGeom prst="rect">
            <a:avLst/>
          </a:prstGeom>
          <a:noFill/>
        </p:spPr>
        <p:txBody>
          <a:bodyPr wrap="square" rtlCol="0">
            <a:spAutoFit/>
          </a:bodyPr>
          <a:lstStyle/>
          <a:p>
            <a:pPr algn="just"/>
            <a:r>
              <a:rPr lang="en-US" sz="4400" dirty="0" smtClean="0">
                <a:solidFill>
                  <a:schemeClr val="bg1"/>
                </a:solidFill>
                <a:latin typeface="Centaur MT Std" charset="0"/>
                <a:ea typeface="Centaur MT Std" charset="0"/>
                <a:cs typeface="Centaur MT Std" charset="0"/>
              </a:rPr>
              <a:t>“How </a:t>
            </a:r>
            <a:r>
              <a:rPr lang="en-US" sz="4400" dirty="0">
                <a:solidFill>
                  <a:schemeClr val="bg1"/>
                </a:solidFill>
                <a:latin typeface="Centaur MT Std" charset="0"/>
                <a:ea typeface="Centaur MT Std" charset="0"/>
                <a:cs typeface="Centaur MT Std" charset="0"/>
              </a:rPr>
              <a:t>much worse punishment, do you think, will be deserved by the one who has trampled underfoot the Son of God, and has profaned the blood of the covenant by which he was sanctified, and has outraged the Spirit of grace? For we know him who said, “Vengeance is mine; I will repay.” And again, “The Lord will judge his people.” </a:t>
            </a:r>
          </a:p>
        </p:txBody>
      </p:sp>
    </p:spTree>
    <p:extLst>
      <p:ext uri="{BB962C8B-B14F-4D97-AF65-F5344CB8AC3E}">
        <p14:creationId xmlns:p14="http://schemas.microsoft.com/office/powerpoint/2010/main" val="134547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3936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just"/>
            <a:r>
              <a:rPr lang="en-US" sz="4400" dirty="0" smtClean="0">
                <a:solidFill>
                  <a:schemeClr val="bg1"/>
                </a:solidFill>
                <a:latin typeface="Centaur MT Std" charset="0"/>
                <a:ea typeface="Centaur MT Std" charset="0"/>
                <a:cs typeface="Centaur MT Std" charset="0"/>
              </a:rPr>
              <a:t>“It </a:t>
            </a:r>
            <a:r>
              <a:rPr lang="en-US" sz="4400" dirty="0">
                <a:solidFill>
                  <a:schemeClr val="bg1"/>
                </a:solidFill>
                <a:latin typeface="Centaur MT Std" charset="0"/>
                <a:ea typeface="Centaur MT Std" charset="0"/>
                <a:cs typeface="Centaur MT Std" charset="0"/>
              </a:rPr>
              <a:t>is a fearful thing to fall into the hands of the living God</a:t>
            </a:r>
            <a:r>
              <a:rPr lang="en-US" sz="4400" dirty="0" smtClean="0">
                <a:solidFill>
                  <a:schemeClr val="bg1"/>
                </a:solidFill>
                <a:latin typeface="Centaur MT Std" charset="0"/>
                <a:ea typeface="Centaur MT Std" charset="0"/>
                <a:cs typeface="Centaur MT Std" charset="0"/>
              </a:rPr>
              <a:t>.”</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7339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653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IN THE PAST, PT. 3</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1 0 : 3 2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3 9</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49140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2472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But I’ll speak in this way: </a:t>
            </a:r>
          </a:p>
          <a:p>
            <a:pPr algn="ctr"/>
            <a:r>
              <a:rPr lang="en-US" sz="4400" dirty="0">
                <a:solidFill>
                  <a:schemeClr val="bg1"/>
                </a:solidFill>
                <a:latin typeface="Centaur MT Std" charset="0"/>
                <a:ea typeface="Centaur MT Std" charset="0"/>
                <a:cs typeface="Centaur MT Std" charset="0"/>
              </a:rPr>
              <a:t>I believe that better things will come, </a:t>
            </a:r>
          </a:p>
          <a:p>
            <a:pPr algn="ctr"/>
            <a:r>
              <a:rPr lang="en-US" sz="4400" dirty="0">
                <a:solidFill>
                  <a:schemeClr val="bg1"/>
                </a:solidFill>
                <a:latin typeface="Centaur MT Std" charset="0"/>
                <a:ea typeface="Centaur MT Std" charset="0"/>
                <a:cs typeface="Centaur MT Std" charset="0"/>
              </a:rPr>
              <a:t>But you need to hold on!</a:t>
            </a:r>
          </a:p>
        </p:txBody>
      </p:sp>
    </p:spTree>
    <p:extLst>
      <p:ext uri="{BB962C8B-B14F-4D97-AF65-F5344CB8AC3E}">
        <p14:creationId xmlns:p14="http://schemas.microsoft.com/office/powerpoint/2010/main" val="69187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0923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For you have shown yourself faithful in the past,</a:t>
            </a:r>
          </a:p>
          <a:p>
            <a:pPr algn="ctr"/>
            <a:r>
              <a:rPr lang="en-US" sz="4400" dirty="0">
                <a:solidFill>
                  <a:schemeClr val="bg1"/>
                </a:solidFill>
                <a:latin typeface="Centaur MT Std" charset="0"/>
                <a:ea typeface="Centaur MT Std" charset="0"/>
                <a:cs typeface="Centaur MT Std" charset="0"/>
              </a:rPr>
              <a:t>Now let that faith last!</a:t>
            </a:r>
          </a:p>
        </p:txBody>
      </p:sp>
    </p:spTree>
    <p:extLst>
      <p:ext uri="{BB962C8B-B14F-4D97-AF65-F5344CB8AC3E}">
        <p14:creationId xmlns:p14="http://schemas.microsoft.com/office/powerpoint/2010/main" val="76615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72542"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Jesus Christ is better than the angels,</a:t>
            </a:r>
          </a:p>
          <a:p>
            <a:pPr algn="ctr"/>
            <a:r>
              <a:rPr lang="en-US" sz="4400" dirty="0">
                <a:solidFill>
                  <a:schemeClr val="bg1"/>
                </a:solidFill>
                <a:latin typeface="Centaur MT Std" charset="0"/>
                <a:ea typeface="Centaur MT Std" charset="0"/>
                <a:cs typeface="Centaur MT Std" charset="0"/>
              </a:rPr>
              <a:t>He is better than best of the heavenly hosts,</a:t>
            </a:r>
          </a:p>
          <a:p>
            <a:pPr algn="ctr"/>
            <a:r>
              <a:rPr lang="en-US" sz="4400" dirty="0">
                <a:solidFill>
                  <a:schemeClr val="bg1"/>
                </a:solidFill>
                <a:latin typeface="Centaur MT Std" charset="0"/>
                <a:ea typeface="Centaur MT Std" charset="0"/>
                <a:cs typeface="Centaur MT Std" charset="0"/>
              </a:rPr>
              <a:t>At the most they are lesser than the greater,</a:t>
            </a:r>
          </a:p>
          <a:p>
            <a:pPr algn="ctr"/>
            <a:r>
              <a:rPr lang="en-US" sz="4400" dirty="0" smtClean="0">
                <a:solidFill>
                  <a:schemeClr val="bg1"/>
                </a:solidFill>
                <a:latin typeface="Centaur MT Std" charset="0"/>
                <a:ea typeface="Centaur MT Std" charset="0"/>
                <a:cs typeface="Centaur MT Std" charset="0"/>
              </a:rPr>
              <a:t>He </a:t>
            </a:r>
            <a:r>
              <a:rPr lang="en-US" sz="4400" dirty="0">
                <a:solidFill>
                  <a:schemeClr val="bg1"/>
                </a:solidFill>
                <a:latin typeface="Centaur MT Std" charset="0"/>
                <a:ea typeface="Centaur MT Std" charset="0"/>
                <a:cs typeface="Centaur MT Std" charset="0"/>
              </a:rPr>
              <a:t>is better than the angels.</a:t>
            </a:r>
          </a:p>
        </p:txBody>
      </p:sp>
    </p:spTree>
    <p:extLst>
      <p:ext uri="{BB962C8B-B14F-4D97-AF65-F5344CB8AC3E}">
        <p14:creationId xmlns:p14="http://schemas.microsoft.com/office/powerpoint/2010/main" val="122512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1962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a:t>
            </a:r>
            <a:r>
              <a:rPr lang="en-US" sz="4400" dirty="0" smtClean="0">
                <a:solidFill>
                  <a:schemeClr val="bg1"/>
                </a:solidFill>
                <a:latin typeface="Centaur MT Std" charset="0"/>
                <a:ea typeface="Centaur MT Std" charset="0"/>
                <a:cs typeface="Centaur MT Std" charset="0"/>
              </a:rPr>
              <a:t>don’t </a:t>
            </a:r>
            <a:r>
              <a:rPr lang="en-US" sz="4400" dirty="0">
                <a:solidFill>
                  <a:schemeClr val="bg1"/>
                </a:solidFill>
                <a:latin typeface="Centaur MT Std" charset="0"/>
                <a:ea typeface="Centaur MT Std" charset="0"/>
                <a:cs typeface="Centaur MT Std" charset="0"/>
              </a:rPr>
              <a:t>let go of the promise of God! </a:t>
            </a:r>
          </a:p>
          <a:p>
            <a:pPr algn="ctr"/>
            <a:r>
              <a:rPr lang="en-US" sz="4400" dirty="0">
                <a:solidFill>
                  <a:schemeClr val="bg1"/>
                </a:solidFill>
                <a:latin typeface="Centaur MT Std" charset="0"/>
                <a:ea typeface="Centaur MT Std" charset="0"/>
                <a:cs typeface="Centaur MT Std" charset="0"/>
              </a:rPr>
              <a:t>He’s never going to let you down, </a:t>
            </a:r>
          </a:p>
          <a:p>
            <a:pPr algn="ctr"/>
            <a:r>
              <a:rPr lang="en-US" sz="4400" dirty="0">
                <a:solidFill>
                  <a:schemeClr val="bg1"/>
                </a:solidFill>
                <a:latin typeface="Centaur MT Std" charset="0"/>
                <a:ea typeface="Centaur MT Std" charset="0"/>
                <a:cs typeface="Centaur MT Std" charset="0"/>
              </a:rPr>
              <a:t>He’s never going to let you down.</a:t>
            </a:r>
          </a:p>
        </p:txBody>
      </p:sp>
    </p:spTree>
    <p:extLst>
      <p:ext uri="{BB962C8B-B14F-4D97-AF65-F5344CB8AC3E}">
        <p14:creationId xmlns:p14="http://schemas.microsoft.com/office/powerpoint/2010/main" val="168646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9828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come on, just hold on to His word, </a:t>
            </a:r>
          </a:p>
          <a:p>
            <a:pPr algn="ctr"/>
            <a:r>
              <a:rPr lang="en-US" sz="4400" dirty="0">
                <a:solidFill>
                  <a:schemeClr val="bg1"/>
                </a:solidFill>
                <a:latin typeface="Centaur MT Std" charset="0"/>
                <a:ea typeface="Centaur MT Std" charset="0"/>
                <a:cs typeface="Centaur MT Std" charset="0"/>
              </a:rPr>
              <a:t>You need to hold on and endure</a:t>
            </a:r>
          </a:p>
        </p:txBody>
      </p:sp>
    </p:spTree>
    <p:extLst>
      <p:ext uri="{BB962C8B-B14F-4D97-AF65-F5344CB8AC3E}">
        <p14:creationId xmlns:p14="http://schemas.microsoft.com/office/powerpoint/2010/main" val="14267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91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see you’re not alone.</a:t>
            </a:r>
          </a:p>
        </p:txBody>
      </p:sp>
    </p:spTree>
    <p:extLst>
      <p:ext uri="{BB962C8B-B14F-4D97-AF65-F5344CB8AC3E}">
        <p14:creationId xmlns:p14="http://schemas.microsoft.com/office/powerpoint/2010/main" val="117595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577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BY FAITH</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1 1 : 1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4 0</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53484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5654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By faith the son of Adam gave </a:t>
            </a:r>
          </a:p>
          <a:p>
            <a:pPr algn="ctr"/>
            <a:r>
              <a:rPr lang="en-US" sz="4400" dirty="0">
                <a:solidFill>
                  <a:schemeClr val="bg1"/>
                </a:solidFill>
                <a:latin typeface="Centaur MT Std" charset="0"/>
                <a:ea typeface="Centaur MT Std" charset="0"/>
                <a:cs typeface="Centaur MT Std" charset="0"/>
              </a:rPr>
              <a:t>From his earthen table</a:t>
            </a:r>
          </a:p>
          <a:p>
            <a:pPr algn="ctr"/>
            <a:r>
              <a:rPr lang="en-US" sz="4400" dirty="0">
                <a:solidFill>
                  <a:schemeClr val="bg1"/>
                </a:solidFill>
                <a:latin typeface="Centaur MT Std" charset="0"/>
                <a:ea typeface="Centaur MT Std" charset="0"/>
                <a:cs typeface="Centaur MT Std" charset="0"/>
              </a:rPr>
              <a:t>A better gift than Cain, </a:t>
            </a:r>
          </a:p>
          <a:p>
            <a:pPr algn="ctr"/>
            <a:r>
              <a:rPr lang="en-US" sz="4400" dirty="0">
                <a:solidFill>
                  <a:schemeClr val="bg1"/>
                </a:solidFill>
                <a:latin typeface="Centaur MT Std" charset="0"/>
                <a:ea typeface="Centaur MT Std" charset="0"/>
                <a:cs typeface="Centaur MT Std" charset="0"/>
              </a:rPr>
              <a:t>Who was, it seems, not Able.</a:t>
            </a:r>
          </a:p>
        </p:txBody>
      </p:sp>
    </p:spTree>
    <p:extLst>
      <p:ext uri="{BB962C8B-B14F-4D97-AF65-F5344CB8AC3E}">
        <p14:creationId xmlns:p14="http://schemas.microsoft.com/office/powerpoint/2010/main" val="7699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168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305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Then came the Enoch lad. </a:t>
            </a:r>
          </a:p>
          <a:p>
            <a:pPr algn="ctr"/>
            <a:r>
              <a:rPr lang="en-US" sz="4400" dirty="0">
                <a:solidFill>
                  <a:schemeClr val="bg1"/>
                </a:solidFill>
                <a:latin typeface="Centaur MT Std" charset="0"/>
                <a:ea typeface="Centaur MT Std" charset="0"/>
                <a:cs typeface="Centaur MT Std" charset="0"/>
              </a:rPr>
              <a:t>He lived his life for God,	</a:t>
            </a:r>
          </a:p>
          <a:p>
            <a:pPr algn="ctr"/>
            <a:r>
              <a:rPr lang="en-US" sz="4400" dirty="0">
                <a:solidFill>
                  <a:schemeClr val="bg1"/>
                </a:solidFill>
                <a:latin typeface="Centaur MT Std" charset="0"/>
                <a:ea typeface="Centaur MT Std" charset="0"/>
                <a:cs typeface="Centaur MT Std" charset="0"/>
              </a:rPr>
              <a:t>And God said, “Pack your bags”: </a:t>
            </a:r>
          </a:p>
          <a:p>
            <a:pPr algn="ctr"/>
            <a:r>
              <a:rPr lang="en-US" sz="4400" dirty="0">
                <a:solidFill>
                  <a:schemeClr val="bg1"/>
                </a:solidFill>
                <a:latin typeface="Centaur MT Std" charset="0"/>
                <a:ea typeface="Centaur MT Std" charset="0"/>
                <a:cs typeface="Centaur MT Std" charset="0"/>
              </a:rPr>
              <a:t>He was there, then he was not.</a:t>
            </a:r>
          </a:p>
        </p:txBody>
      </p:sp>
    </p:spTree>
    <p:extLst>
      <p:ext uri="{BB962C8B-B14F-4D97-AF65-F5344CB8AC3E}">
        <p14:creationId xmlns:p14="http://schemas.microsoft.com/office/powerpoint/2010/main" val="131967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8745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When Noah built the boat, </a:t>
            </a:r>
          </a:p>
          <a:p>
            <a:pPr algn="ctr"/>
            <a:r>
              <a:rPr lang="en-US" sz="4400" dirty="0">
                <a:solidFill>
                  <a:schemeClr val="bg1"/>
                </a:solidFill>
                <a:latin typeface="Centaur MT Std" charset="0"/>
                <a:ea typeface="Centaur MT Std" charset="0"/>
                <a:cs typeface="Centaur MT Std" charset="0"/>
              </a:rPr>
              <a:t>He hoped that it would float.</a:t>
            </a:r>
          </a:p>
          <a:p>
            <a:pPr algn="ctr"/>
            <a:r>
              <a:rPr lang="en-US" sz="4400" dirty="0">
                <a:solidFill>
                  <a:schemeClr val="bg1"/>
                </a:solidFill>
                <a:latin typeface="Centaur MT Std" charset="0"/>
                <a:ea typeface="Centaur MT Std" charset="0"/>
                <a:cs typeface="Centaur MT Std" charset="0"/>
              </a:rPr>
              <a:t>God had told him so, </a:t>
            </a:r>
          </a:p>
          <a:p>
            <a:pPr algn="ctr"/>
            <a:r>
              <a:rPr lang="en-US" sz="4400" dirty="0">
                <a:solidFill>
                  <a:schemeClr val="bg1"/>
                </a:solidFill>
                <a:latin typeface="Centaur MT Std" charset="0"/>
                <a:ea typeface="Centaur MT Std" charset="0"/>
                <a:cs typeface="Centaur MT Std" charset="0"/>
              </a:rPr>
              <a:t>Man and beast to save.</a:t>
            </a:r>
          </a:p>
        </p:txBody>
      </p:sp>
    </p:spTree>
    <p:extLst>
      <p:ext uri="{BB962C8B-B14F-4D97-AF65-F5344CB8AC3E}">
        <p14:creationId xmlns:p14="http://schemas.microsoft.com/office/powerpoint/2010/main" val="144888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1310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Water drawing nigh, </a:t>
            </a:r>
          </a:p>
          <a:p>
            <a:pPr algn="ctr"/>
            <a:r>
              <a:rPr lang="en-US" sz="4400" dirty="0">
                <a:solidFill>
                  <a:schemeClr val="bg1"/>
                </a:solidFill>
                <a:latin typeface="Centaur MT Std" charset="0"/>
                <a:ea typeface="Centaur MT Std" charset="0"/>
                <a:cs typeface="Centaur MT Std" charset="0"/>
              </a:rPr>
              <a:t>He built the vessel high</a:t>
            </a:r>
          </a:p>
          <a:p>
            <a:pPr algn="ctr"/>
            <a:r>
              <a:rPr lang="en-US" sz="4400" dirty="0">
                <a:solidFill>
                  <a:schemeClr val="bg1"/>
                </a:solidFill>
                <a:latin typeface="Centaur MT Std" charset="0"/>
                <a:ea typeface="Centaur MT Std" charset="0"/>
                <a:cs typeface="Centaur MT Std" charset="0"/>
              </a:rPr>
              <a:t>To keep his family dry—</a:t>
            </a:r>
          </a:p>
          <a:p>
            <a:pPr algn="ctr"/>
            <a:r>
              <a:rPr lang="en-US" sz="4400" dirty="0">
                <a:solidFill>
                  <a:schemeClr val="bg1"/>
                </a:solidFill>
                <a:latin typeface="Centaur MT Std" charset="0"/>
                <a:ea typeface="Centaur MT Std" charset="0"/>
                <a:cs typeface="Centaur MT Std" charset="0"/>
              </a:rPr>
              <a:t>He lived and loved the Lord by faith. </a:t>
            </a:r>
          </a:p>
        </p:txBody>
      </p:sp>
    </p:spTree>
    <p:extLst>
      <p:ext uri="{BB962C8B-B14F-4D97-AF65-F5344CB8AC3E}">
        <p14:creationId xmlns:p14="http://schemas.microsoft.com/office/powerpoint/2010/main" val="122887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2438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One, two, three, four, five.</a:t>
            </a:r>
          </a:p>
          <a:p>
            <a:pPr algn="ctr"/>
            <a:r>
              <a:rPr lang="en-US" sz="4400" dirty="0">
                <a:solidFill>
                  <a:schemeClr val="bg1"/>
                </a:solidFill>
                <a:latin typeface="Centaur MT Std" charset="0"/>
                <a:ea typeface="Centaur MT Std" charset="0"/>
                <a:cs typeface="Centaur MT Std" charset="0"/>
              </a:rPr>
              <a:t>All of these believed by faith and then they died,</a:t>
            </a:r>
          </a:p>
          <a:p>
            <a:pPr algn="ctr"/>
            <a:r>
              <a:rPr lang="en-US" sz="4400" dirty="0">
                <a:solidFill>
                  <a:schemeClr val="bg1"/>
                </a:solidFill>
                <a:latin typeface="Centaur MT Std" charset="0"/>
                <a:ea typeface="Centaur MT Std" charset="0"/>
                <a:cs typeface="Centaur MT Std" charset="0"/>
              </a:rPr>
              <a:t>Before they did receive the promises of God. </a:t>
            </a:r>
          </a:p>
        </p:txBody>
      </p:sp>
    </p:spTree>
    <p:extLst>
      <p:ext uri="{BB962C8B-B14F-4D97-AF65-F5344CB8AC3E}">
        <p14:creationId xmlns:p14="http://schemas.microsoft.com/office/powerpoint/2010/main" val="15610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1147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By faith when Abe was called </a:t>
            </a:r>
          </a:p>
          <a:p>
            <a:pPr algn="ctr"/>
            <a:r>
              <a:rPr lang="en-US" sz="4400" dirty="0">
                <a:solidFill>
                  <a:schemeClr val="bg1"/>
                </a:solidFill>
                <a:latin typeface="Centaur MT Std" charset="0"/>
                <a:ea typeface="Centaur MT Std" charset="0"/>
                <a:cs typeface="Centaur MT Std" charset="0"/>
              </a:rPr>
              <a:t>To voyage far away</a:t>
            </a:r>
          </a:p>
          <a:p>
            <a:pPr algn="ctr"/>
            <a:r>
              <a:rPr lang="en-US" sz="4400" dirty="0">
                <a:solidFill>
                  <a:schemeClr val="bg1"/>
                </a:solidFill>
                <a:latin typeface="Centaur MT Std" charset="0"/>
                <a:ea typeface="Centaur MT Std" charset="0"/>
                <a:cs typeface="Centaur MT Std" charset="0"/>
              </a:rPr>
              <a:t>He tarried not nor dawdled, </a:t>
            </a:r>
          </a:p>
          <a:p>
            <a:pPr algn="ctr"/>
            <a:r>
              <a:rPr lang="en-US" sz="4400" dirty="0">
                <a:solidFill>
                  <a:schemeClr val="bg1"/>
                </a:solidFill>
                <a:latin typeface="Centaur MT Std" charset="0"/>
                <a:ea typeface="Centaur MT Std" charset="0"/>
                <a:cs typeface="Centaur MT Std" charset="0"/>
              </a:rPr>
              <a:t>Instead he did obey.</a:t>
            </a:r>
          </a:p>
        </p:txBody>
      </p:sp>
    </p:spTree>
    <p:extLst>
      <p:ext uri="{BB962C8B-B14F-4D97-AF65-F5344CB8AC3E}">
        <p14:creationId xmlns:p14="http://schemas.microsoft.com/office/powerpoint/2010/main" val="5464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1690062"/>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Jesus Christ is better than the angels, </a:t>
            </a:r>
          </a:p>
          <a:p>
            <a:pPr algn="ctr"/>
            <a:r>
              <a:rPr lang="en-US" sz="4400" dirty="0">
                <a:solidFill>
                  <a:schemeClr val="bg1"/>
                </a:solidFill>
                <a:latin typeface="Centaur MT Std" charset="0"/>
                <a:ea typeface="Centaur MT Std" charset="0"/>
                <a:cs typeface="Centaur MT Std" charset="0"/>
              </a:rPr>
              <a:t>Go ahead and compare them – </a:t>
            </a: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You’ll </a:t>
            </a:r>
            <a:r>
              <a:rPr lang="en-US" sz="4400" dirty="0">
                <a:solidFill>
                  <a:schemeClr val="bg1"/>
                </a:solidFill>
                <a:latin typeface="Centaur MT Std" charset="0"/>
                <a:ea typeface="Centaur MT Std" charset="0"/>
                <a:cs typeface="Centaur MT Std" charset="0"/>
              </a:rPr>
              <a:t>see what I mean.</a:t>
            </a:r>
          </a:p>
          <a:p>
            <a:pPr algn="ctr"/>
            <a:r>
              <a:rPr lang="en-US" sz="4400" dirty="0">
                <a:solidFill>
                  <a:schemeClr val="bg1"/>
                </a:solidFill>
                <a:latin typeface="Centaur MT Std" charset="0"/>
                <a:ea typeface="Centaur MT Std" charset="0"/>
                <a:cs typeface="Centaur MT Std" charset="0"/>
              </a:rPr>
              <a:t>Not the least but so much lesser than the Savior</a:t>
            </a:r>
            <a:r>
              <a:rPr lang="en-US" sz="4400" dirty="0" smtClean="0">
                <a:solidFill>
                  <a:schemeClr val="bg1"/>
                </a:solidFill>
                <a:latin typeface="Centaur MT Std" charset="0"/>
                <a:ea typeface="Centaur MT Std" charset="0"/>
                <a:cs typeface="Centaur MT Std" charset="0"/>
              </a:rPr>
              <a:t>.</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60870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0318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traveled to a land, </a:t>
            </a:r>
          </a:p>
          <a:p>
            <a:pPr algn="ctr"/>
            <a:r>
              <a:rPr lang="en-US" sz="4400" dirty="0">
                <a:solidFill>
                  <a:schemeClr val="bg1"/>
                </a:solidFill>
                <a:latin typeface="Centaur MT Std" charset="0"/>
                <a:ea typeface="Centaur MT Std" charset="0"/>
                <a:cs typeface="Centaur MT Std" charset="0"/>
              </a:rPr>
              <a:t>Where foreign men did roam</a:t>
            </a:r>
          </a:p>
          <a:p>
            <a:pPr algn="ctr"/>
            <a:r>
              <a:rPr lang="en-US" sz="4400" dirty="0">
                <a:solidFill>
                  <a:schemeClr val="bg1"/>
                </a:solidFill>
                <a:latin typeface="Centaur MT Std" charset="0"/>
                <a:ea typeface="Centaur MT Std" charset="0"/>
                <a:cs typeface="Centaur MT Std" charset="0"/>
              </a:rPr>
              <a:t>And thus said Abraham: </a:t>
            </a:r>
          </a:p>
          <a:p>
            <a:pPr algn="ctr"/>
            <a:r>
              <a:rPr lang="en-US" sz="4400" dirty="0">
                <a:solidFill>
                  <a:schemeClr val="bg1"/>
                </a:solidFill>
                <a:latin typeface="Centaur MT Std" charset="0"/>
                <a:ea typeface="Centaur MT Std" charset="0"/>
                <a:cs typeface="Centaur MT Std" charset="0"/>
              </a:rPr>
              <a:t>“This place will be my home.”</a:t>
            </a:r>
          </a:p>
        </p:txBody>
      </p:sp>
    </p:spTree>
    <p:extLst>
      <p:ext uri="{BB962C8B-B14F-4D97-AF65-F5344CB8AC3E}">
        <p14:creationId xmlns:p14="http://schemas.microsoft.com/office/powerpoint/2010/main" val="100910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044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Though she was too old, </a:t>
            </a:r>
          </a:p>
          <a:p>
            <a:pPr algn="ctr"/>
            <a:r>
              <a:rPr lang="en-US" sz="4400" dirty="0">
                <a:solidFill>
                  <a:schemeClr val="bg1"/>
                </a:solidFill>
                <a:latin typeface="Centaur MT Std" charset="0"/>
                <a:ea typeface="Centaur MT Std" charset="0"/>
                <a:cs typeface="Centaur MT Std" charset="0"/>
              </a:rPr>
              <a:t>Sarah, she was told,</a:t>
            </a:r>
          </a:p>
          <a:p>
            <a:pPr algn="ctr"/>
            <a:r>
              <a:rPr lang="en-US" sz="4400" dirty="0">
                <a:solidFill>
                  <a:schemeClr val="bg1"/>
                </a:solidFill>
                <a:latin typeface="Centaur MT Std" charset="0"/>
                <a:ea typeface="Centaur MT Std" charset="0"/>
                <a:cs typeface="Centaur MT Std" charset="0"/>
              </a:rPr>
              <a:t>“A baby you will hold, </a:t>
            </a:r>
          </a:p>
          <a:p>
            <a:pPr algn="ctr"/>
            <a:r>
              <a:rPr lang="en-US" sz="4400" dirty="0">
                <a:solidFill>
                  <a:schemeClr val="bg1"/>
                </a:solidFill>
                <a:latin typeface="Centaur MT Std" charset="0"/>
                <a:ea typeface="Centaur MT Std" charset="0"/>
                <a:cs typeface="Centaur MT Std" charset="0"/>
              </a:rPr>
              <a:t>A child you will embrace.”</a:t>
            </a:r>
          </a:p>
        </p:txBody>
      </p:sp>
    </p:spTree>
    <p:extLst>
      <p:ext uri="{BB962C8B-B14F-4D97-AF65-F5344CB8AC3E}">
        <p14:creationId xmlns:p14="http://schemas.microsoft.com/office/powerpoint/2010/main" val="178186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1628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Sarah laughed at first, </a:t>
            </a:r>
          </a:p>
          <a:p>
            <a:pPr algn="ctr"/>
            <a:r>
              <a:rPr lang="en-US" sz="4400" dirty="0">
                <a:solidFill>
                  <a:schemeClr val="bg1"/>
                </a:solidFill>
                <a:latin typeface="Centaur MT Std" charset="0"/>
                <a:ea typeface="Centaur MT Std" charset="0"/>
                <a:cs typeface="Centaur MT Std" charset="0"/>
              </a:rPr>
              <a:t>But God he kept his word,</a:t>
            </a:r>
          </a:p>
          <a:p>
            <a:pPr algn="ctr"/>
            <a:r>
              <a:rPr lang="en-US" sz="4400" dirty="0">
                <a:solidFill>
                  <a:schemeClr val="bg1"/>
                </a:solidFill>
                <a:latin typeface="Centaur MT Std" charset="0"/>
                <a:ea typeface="Centaur MT Std" charset="0"/>
                <a:cs typeface="Centaur MT Std" charset="0"/>
              </a:rPr>
              <a:t>At the joyous birth, </a:t>
            </a:r>
          </a:p>
          <a:p>
            <a:pPr algn="ctr"/>
            <a:r>
              <a:rPr lang="en-US" sz="4400" dirty="0">
                <a:solidFill>
                  <a:schemeClr val="bg1"/>
                </a:solidFill>
                <a:latin typeface="Centaur MT Std" charset="0"/>
                <a:ea typeface="Centaur MT Std" charset="0"/>
                <a:cs typeface="Centaur MT Std" charset="0"/>
              </a:rPr>
              <a:t>Sarah loved the Lord by faith.</a:t>
            </a:r>
          </a:p>
        </p:txBody>
      </p:sp>
    </p:spTree>
    <p:extLst>
      <p:ext uri="{BB962C8B-B14F-4D97-AF65-F5344CB8AC3E}">
        <p14:creationId xmlns:p14="http://schemas.microsoft.com/office/powerpoint/2010/main" val="10046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1169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One, two, three, four, five.</a:t>
            </a:r>
          </a:p>
          <a:p>
            <a:pPr algn="ctr"/>
            <a:r>
              <a:rPr lang="en-US" sz="4400" dirty="0">
                <a:solidFill>
                  <a:schemeClr val="bg1"/>
                </a:solidFill>
                <a:latin typeface="Centaur MT Std" charset="0"/>
                <a:ea typeface="Centaur MT Std" charset="0"/>
                <a:cs typeface="Centaur MT Std" charset="0"/>
              </a:rPr>
              <a:t>All of these believed by faith and then they died,</a:t>
            </a:r>
          </a:p>
          <a:p>
            <a:pPr algn="ctr"/>
            <a:r>
              <a:rPr lang="en-US" sz="4400" dirty="0">
                <a:solidFill>
                  <a:schemeClr val="bg1"/>
                </a:solidFill>
                <a:latin typeface="Centaur MT Std" charset="0"/>
                <a:ea typeface="Centaur MT Std" charset="0"/>
                <a:cs typeface="Centaur MT Std" charset="0"/>
              </a:rPr>
              <a:t>Before they did receive the promises of God. </a:t>
            </a:r>
          </a:p>
        </p:txBody>
      </p:sp>
    </p:spTree>
    <p:extLst>
      <p:ext uri="{BB962C8B-B14F-4D97-AF65-F5344CB8AC3E}">
        <p14:creationId xmlns:p14="http://schemas.microsoft.com/office/powerpoint/2010/main" val="9318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416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By faith then Abraham </a:t>
            </a:r>
          </a:p>
          <a:p>
            <a:pPr algn="ctr"/>
            <a:r>
              <a:rPr lang="en-US" sz="4400" dirty="0">
                <a:solidFill>
                  <a:schemeClr val="bg1"/>
                </a:solidFill>
                <a:latin typeface="Centaur MT Std" charset="0"/>
                <a:ea typeface="Centaur MT Std" charset="0"/>
                <a:cs typeface="Centaur MT Std" charset="0"/>
              </a:rPr>
              <a:t>Offered up his son,</a:t>
            </a:r>
          </a:p>
          <a:p>
            <a:pPr algn="ctr"/>
            <a:r>
              <a:rPr lang="en-US" sz="4400" dirty="0">
                <a:solidFill>
                  <a:schemeClr val="bg1"/>
                </a:solidFill>
                <a:latin typeface="Centaur MT Std" charset="0"/>
                <a:ea typeface="Centaur MT Std" charset="0"/>
                <a:cs typeface="Centaur MT Std" charset="0"/>
              </a:rPr>
              <a:t>But God gave him a ram </a:t>
            </a:r>
          </a:p>
          <a:p>
            <a:pPr algn="ctr"/>
            <a:r>
              <a:rPr lang="en-US" sz="4400" dirty="0">
                <a:solidFill>
                  <a:schemeClr val="bg1"/>
                </a:solidFill>
                <a:latin typeface="Centaur MT Std" charset="0"/>
                <a:ea typeface="Centaur MT Std" charset="0"/>
                <a:cs typeface="Centaur MT Std" charset="0"/>
              </a:rPr>
              <a:t>And a hearty job-well-done.</a:t>
            </a:r>
          </a:p>
        </p:txBody>
      </p:sp>
    </p:spTree>
    <p:extLst>
      <p:ext uri="{BB962C8B-B14F-4D97-AF65-F5344CB8AC3E}">
        <p14:creationId xmlns:p14="http://schemas.microsoft.com/office/powerpoint/2010/main" val="146390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7823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414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So the son lived on. </a:t>
            </a:r>
          </a:p>
          <a:p>
            <a:pPr algn="ctr"/>
            <a:r>
              <a:rPr lang="en-US" sz="4400" dirty="0">
                <a:solidFill>
                  <a:schemeClr val="bg1"/>
                </a:solidFill>
                <a:latin typeface="Centaur MT Std" charset="0"/>
                <a:ea typeface="Centaur MT Std" charset="0"/>
                <a:cs typeface="Centaur MT Std" charset="0"/>
              </a:rPr>
              <a:t>When he wasn’t wrestling</a:t>
            </a:r>
          </a:p>
          <a:p>
            <a:pPr algn="ctr"/>
            <a:r>
              <a:rPr lang="en-US" sz="4400" dirty="0">
                <a:solidFill>
                  <a:schemeClr val="bg1"/>
                </a:solidFill>
                <a:latin typeface="Centaur MT Std" charset="0"/>
                <a:ea typeface="Centaur MT Std" charset="0"/>
                <a:cs typeface="Centaur MT Std" charset="0"/>
              </a:rPr>
              <a:t>He raised his own two sons, </a:t>
            </a:r>
          </a:p>
          <a:p>
            <a:pPr algn="ctr"/>
            <a:r>
              <a:rPr lang="en-US" sz="4400" dirty="0">
                <a:solidFill>
                  <a:schemeClr val="bg1"/>
                </a:solidFill>
                <a:latin typeface="Centaur MT Std" charset="0"/>
                <a:ea typeface="Centaur MT Std" charset="0"/>
                <a:cs typeface="Centaur MT Std" charset="0"/>
              </a:rPr>
              <a:t>He gave them both a blessing.</a:t>
            </a:r>
          </a:p>
        </p:txBody>
      </p:sp>
    </p:spTree>
    <p:extLst>
      <p:ext uri="{BB962C8B-B14F-4D97-AF65-F5344CB8AC3E}">
        <p14:creationId xmlns:p14="http://schemas.microsoft.com/office/powerpoint/2010/main" val="168040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5897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Jacob gray and old, </a:t>
            </a:r>
          </a:p>
          <a:p>
            <a:pPr algn="ctr"/>
            <a:r>
              <a:rPr lang="en-US" sz="4400" dirty="0">
                <a:solidFill>
                  <a:schemeClr val="bg1"/>
                </a:solidFill>
                <a:latin typeface="Centaur MT Std" charset="0"/>
                <a:ea typeface="Centaur MT Std" charset="0"/>
                <a:cs typeface="Centaur MT Std" charset="0"/>
              </a:rPr>
              <a:t>A blessing of his own</a:t>
            </a:r>
          </a:p>
          <a:p>
            <a:pPr algn="ctr"/>
            <a:r>
              <a:rPr lang="en-US" sz="4400" dirty="0">
                <a:solidFill>
                  <a:schemeClr val="bg1"/>
                </a:solidFill>
                <a:latin typeface="Centaur MT Std" charset="0"/>
                <a:ea typeface="Centaur MT Std" charset="0"/>
                <a:cs typeface="Centaur MT Std" charset="0"/>
              </a:rPr>
              <a:t>He graciously bestowed </a:t>
            </a:r>
          </a:p>
          <a:p>
            <a:pPr algn="ctr"/>
            <a:r>
              <a:rPr lang="en-US" sz="4400" dirty="0">
                <a:solidFill>
                  <a:schemeClr val="bg1"/>
                </a:solidFill>
                <a:latin typeface="Centaur MT Std" charset="0"/>
                <a:ea typeface="Centaur MT Std" charset="0"/>
                <a:cs typeface="Centaur MT Std" charset="0"/>
              </a:rPr>
              <a:t>On Joseph’s sons one day. </a:t>
            </a:r>
          </a:p>
        </p:txBody>
      </p:sp>
    </p:spTree>
    <p:extLst>
      <p:ext uri="{BB962C8B-B14F-4D97-AF65-F5344CB8AC3E}">
        <p14:creationId xmlns:p14="http://schemas.microsoft.com/office/powerpoint/2010/main" val="197824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654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Joseph thusly spoke, </a:t>
            </a:r>
          </a:p>
          <a:p>
            <a:pPr algn="ctr"/>
            <a:r>
              <a:rPr lang="en-US" sz="4400" dirty="0">
                <a:solidFill>
                  <a:schemeClr val="bg1"/>
                </a:solidFill>
                <a:latin typeface="Centaur MT Std" charset="0"/>
                <a:ea typeface="Centaur MT Std" charset="0"/>
                <a:cs typeface="Centaur MT Std" charset="0"/>
              </a:rPr>
              <a:t>“When Israel goes home</a:t>
            </a:r>
          </a:p>
          <a:p>
            <a:pPr algn="ctr"/>
            <a:r>
              <a:rPr lang="en-US" sz="4400" dirty="0">
                <a:solidFill>
                  <a:schemeClr val="bg1"/>
                </a:solidFill>
                <a:latin typeface="Centaur MT Std" charset="0"/>
                <a:ea typeface="Centaur MT Std" charset="0"/>
                <a:cs typeface="Centaur MT Std" charset="0"/>
              </a:rPr>
              <a:t>Take along my bones”—</a:t>
            </a:r>
          </a:p>
          <a:p>
            <a:pPr algn="ctr"/>
            <a:r>
              <a:rPr lang="en-US" sz="4400" dirty="0">
                <a:solidFill>
                  <a:schemeClr val="bg1"/>
                </a:solidFill>
                <a:latin typeface="Centaur MT Std" charset="0"/>
                <a:ea typeface="Centaur MT Std" charset="0"/>
                <a:cs typeface="Centaur MT Std" charset="0"/>
              </a:rPr>
              <a:t>They lived and loved the Lord by faith. </a:t>
            </a:r>
          </a:p>
        </p:txBody>
      </p:sp>
    </p:spTree>
    <p:extLst>
      <p:ext uri="{BB962C8B-B14F-4D97-AF65-F5344CB8AC3E}">
        <p14:creationId xmlns:p14="http://schemas.microsoft.com/office/powerpoint/2010/main" val="42954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6273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One, two, three, four, five.</a:t>
            </a:r>
          </a:p>
          <a:p>
            <a:pPr algn="ctr"/>
            <a:r>
              <a:rPr lang="en-US" sz="4400" dirty="0">
                <a:solidFill>
                  <a:schemeClr val="bg1"/>
                </a:solidFill>
                <a:latin typeface="Centaur MT Std" charset="0"/>
                <a:ea typeface="Centaur MT Std" charset="0"/>
                <a:cs typeface="Centaur MT Std" charset="0"/>
              </a:rPr>
              <a:t>All of these believed by faith and then they died,</a:t>
            </a:r>
          </a:p>
          <a:p>
            <a:pPr algn="ctr"/>
            <a:r>
              <a:rPr lang="en-US" sz="4400" dirty="0">
                <a:solidFill>
                  <a:schemeClr val="bg1"/>
                </a:solidFill>
                <a:latin typeface="Centaur MT Std" charset="0"/>
                <a:ea typeface="Centaur MT Std" charset="0"/>
                <a:cs typeface="Centaur MT Std" charset="0"/>
              </a:rPr>
              <a:t>Before they did receive the promises of God. </a:t>
            </a:r>
          </a:p>
        </p:txBody>
      </p:sp>
    </p:spTree>
    <p:extLst>
      <p:ext uri="{BB962C8B-B14F-4D97-AF65-F5344CB8AC3E}">
        <p14:creationId xmlns:p14="http://schemas.microsoft.com/office/powerpoint/2010/main" val="31673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3712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By faith when Moses led </a:t>
            </a:r>
          </a:p>
          <a:p>
            <a:pPr algn="ctr"/>
            <a:r>
              <a:rPr lang="en-US" sz="4400" dirty="0">
                <a:solidFill>
                  <a:schemeClr val="bg1"/>
                </a:solidFill>
                <a:latin typeface="Centaur MT Std" charset="0"/>
                <a:ea typeface="Centaur MT Std" charset="0"/>
                <a:cs typeface="Centaur MT Std" charset="0"/>
              </a:rPr>
              <a:t>The Jews from slavery,</a:t>
            </a:r>
          </a:p>
          <a:p>
            <a:pPr algn="ctr"/>
            <a:r>
              <a:rPr lang="en-US" sz="4400" dirty="0">
                <a:solidFill>
                  <a:schemeClr val="bg1"/>
                </a:solidFill>
                <a:latin typeface="Centaur MT Std" charset="0"/>
                <a:ea typeface="Centaur MT Std" charset="0"/>
                <a:cs typeface="Centaur MT Std" charset="0"/>
              </a:rPr>
              <a:t>They bravely pushed ahead </a:t>
            </a:r>
          </a:p>
          <a:p>
            <a:pPr algn="ctr"/>
            <a:r>
              <a:rPr lang="en-US" sz="4400" dirty="0">
                <a:solidFill>
                  <a:schemeClr val="bg1"/>
                </a:solidFill>
                <a:latin typeface="Centaur MT Std" charset="0"/>
                <a:ea typeface="Centaur MT Std" charset="0"/>
                <a:cs typeface="Centaur MT Std" charset="0"/>
              </a:rPr>
              <a:t>And entered through the Sea. </a:t>
            </a:r>
          </a:p>
        </p:txBody>
      </p:sp>
    </p:spTree>
    <p:extLst>
      <p:ext uri="{BB962C8B-B14F-4D97-AF65-F5344CB8AC3E}">
        <p14:creationId xmlns:p14="http://schemas.microsoft.com/office/powerpoint/2010/main" val="211129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98497499"/>
      </p:ext>
    </p:extLst>
  </p:cSld>
  <p:clrMapOvr>
    <a:masterClrMapping/>
  </p:clrMapOvr>
  <mc:AlternateContent xmlns:mc="http://schemas.openxmlformats.org/markup-compatibility/2006" xmlns:p14="http://schemas.microsoft.com/office/powerpoint/2010/main">
    <mc:Choice Requires="p14">
      <p:transition spd="slow" p14:dur="28000">
        <p:fad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For to which of the angels did the Lord ever say,</a:t>
            </a:r>
          </a:p>
          <a:p>
            <a:pPr algn="ctr"/>
            <a:r>
              <a:rPr lang="en-US" sz="4400" dirty="0">
                <a:solidFill>
                  <a:schemeClr val="bg1"/>
                </a:solidFill>
                <a:latin typeface="Centaur MT Std" charset="0"/>
                <a:ea typeface="Centaur MT Std" charset="0"/>
                <a:cs typeface="Centaur MT Std" charset="0"/>
              </a:rPr>
              <a:t>“Sit at my right hand” – the best seat – </a:t>
            </a:r>
          </a:p>
          <a:p>
            <a:pPr algn="ctr"/>
            <a:r>
              <a:rPr lang="en-US" sz="4400" dirty="0">
                <a:solidFill>
                  <a:schemeClr val="bg1"/>
                </a:solidFill>
                <a:latin typeface="Centaur MT Std" charset="0"/>
                <a:ea typeface="Centaur MT Std" charset="0"/>
                <a:cs typeface="Centaur MT Std" charset="0"/>
              </a:rPr>
              <a:t>“Till I place your foes beneath your feet.”</a:t>
            </a:r>
          </a:p>
          <a:p>
            <a:pPr algn="ctr"/>
            <a:r>
              <a:rPr lang="en-US" sz="4400" dirty="0">
                <a:solidFill>
                  <a:schemeClr val="bg1"/>
                </a:solidFill>
                <a:latin typeface="Centaur MT Std" charset="0"/>
                <a:ea typeface="Centaur MT Std" charset="0"/>
                <a:cs typeface="Centaur MT Std" charset="0"/>
              </a:rPr>
              <a:t>He is better than the best of the heavenly hosts</a:t>
            </a:r>
            <a:r>
              <a:rPr lang="en-US" sz="4400" dirty="0" smtClean="0">
                <a:solidFill>
                  <a:schemeClr val="bg1"/>
                </a:solidFill>
                <a:latin typeface="Centaur MT Std" charset="0"/>
                <a:ea typeface="Centaur MT Std" charset="0"/>
                <a:cs typeface="Centaur MT Std" charset="0"/>
              </a:rPr>
              <a:t>.</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97775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7873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Marched around the town </a:t>
            </a:r>
          </a:p>
          <a:p>
            <a:pPr algn="ctr"/>
            <a:r>
              <a:rPr lang="en-US" sz="4400" dirty="0">
                <a:solidFill>
                  <a:schemeClr val="bg1"/>
                </a:solidFill>
                <a:latin typeface="Centaur MT Std" charset="0"/>
                <a:ea typeface="Centaur MT Std" charset="0"/>
                <a:cs typeface="Centaur MT Std" charset="0"/>
              </a:rPr>
              <a:t>Of Jericho one week</a:t>
            </a:r>
          </a:p>
          <a:p>
            <a:pPr algn="ctr"/>
            <a:r>
              <a:rPr lang="en-US" sz="4400" dirty="0">
                <a:solidFill>
                  <a:schemeClr val="bg1"/>
                </a:solidFill>
                <a:latin typeface="Centaur MT Std" charset="0"/>
                <a:ea typeface="Centaur MT Std" charset="0"/>
                <a:cs typeface="Centaur MT Std" charset="0"/>
              </a:rPr>
              <a:t>The walls came </a:t>
            </a:r>
            <a:r>
              <a:rPr lang="en-US" sz="4400" dirty="0" err="1">
                <a:solidFill>
                  <a:schemeClr val="bg1"/>
                </a:solidFill>
                <a:latin typeface="Centaur MT Std" charset="0"/>
                <a:ea typeface="Centaur MT Std" charset="0"/>
                <a:cs typeface="Centaur MT Std" charset="0"/>
              </a:rPr>
              <a:t>tumblin</a:t>
            </a:r>
            <a:r>
              <a:rPr lang="en-US" sz="4400" dirty="0">
                <a:solidFill>
                  <a:schemeClr val="bg1"/>
                </a:solidFill>
                <a:latin typeface="Centaur MT Std" charset="0"/>
                <a:ea typeface="Centaur MT Std" charset="0"/>
                <a:cs typeface="Centaur MT Std" charset="0"/>
              </a:rPr>
              <a:t>’ down, </a:t>
            </a:r>
          </a:p>
          <a:p>
            <a:pPr algn="ctr"/>
            <a:r>
              <a:rPr lang="en-US" sz="4400" dirty="0">
                <a:solidFill>
                  <a:schemeClr val="bg1"/>
                </a:solidFill>
                <a:latin typeface="Centaur MT Std" charset="0"/>
                <a:ea typeface="Centaur MT Std" charset="0"/>
                <a:cs typeface="Centaur MT Std" charset="0"/>
              </a:rPr>
              <a:t>O what a sight to see!</a:t>
            </a:r>
          </a:p>
        </p:txBody>
      </p:sp>
    </p:spTree>
    <p:extLst>
      <p:ext uri="{BB962C8B-B14F-4D97-AF65-F5344CB8AC3E}">
        <p14:creationId xmlns:p14="http://schemas.microsoft.com/office/powerpoint/2010/main" val="81309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7857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Despite her occupation </a:t>
            </a:r>
          </a:p>
          <a:p>
            <a:pPr algn="ctr"/>
            <a:r>
              <a:rPr lang="en-US" sz="4400" dirty="0">
                <a:solidFill>
                  <a:schemeClr val="bg1"/>
                </a:solidFill>
                <a:latin typeface="Centaur MT Std" charset="0"/>
                <a:ea typeface="Centaur MT Std" charset="0"/>
                <a:cs typeface="Centaur MT Std" charset="0"/>
              </a:rPr>
              <a:t>And her reputation,</a:t>
            </a:r>
          </a:p>
          <a:p>
            <a:pPr algn="ctr"/>
            <a:r>
              <a:rPr lang="en-US" sz="4400" dirty="0">
                <a:solidFill>
                  <a:schemeClr val="bg1"/>
                </a:solidFill>
                <a:latin typeface="Centaur MT Std" charset="0"/>
                <a:ea typeface="Centaur MT Std" charset="0"/>
                <a:cs typeface="Centaur MT Std" charset="0"/>
              </a:rPr>
              <a:t>Rahab gave salvation—</a:t>
            </a:r>
          </a:p>
          <a:p>
            <a:pPr algn="ctr"/>
            <a:r>
              <a:rPr lang="en-US" sz="4400" dirty="0">
                <a:solidFill>
                  <a:schemeClr val="bg1"/>
                </a:solidFill>
                <a:latin typeface="Centaur MT Std" charset="0"/>
                <a:ea typeface="Centaur MT Std" charset="0"/>
                <a:cs typeface="Centaur MT Std" charset="0"/>
              </a:rPr>
              <a:t>The Israelites were safe.</a:t>
            </a:r>
          </a:p>
        </p:txBody>
      </p:sp>
    </p:spTree>
    <p:extLst>
      <p:ext uri="{BB962C8B-B14F-4D97-AF65-F5344CB8AC3E}">
        <p14:creationId xmlns:p14="http://schemas.microsoft.com/office/powerpoint/2010/main" val="214092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7653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When the Jewish spies </a:t>
            </a:r>
          </a:p>
          <a:p>
            <a:pPr algn="ctr"/>
            <a:r>
              <a:rPr lang="en-US" sz="4400" dirty="0">
                <a:solidFill>
                  <a:schemeClr val="bg1"/>
                </a:solidFill>
                <a:latin typeface="Centaur MT Std" charset="0"/>
                <a:ea typeface="Centaur MT Std" charset="0"/>
                <a:cs typeface="Centaur MT Std" charset="0"/>
              </a:rPr>
              <a:t>Needed a place hide,</a:t>
            </a:r>
          </a:p>
          <a:p>
            <a:pPr algn="ctr"/>
            <a:r>
              <a:rPr lang="en-US" sz="4400" dirty="0">
                <a:solidFill>
                  <a:schemeClr val="bg1"/>
                </a:solidFill>
                <a:latin typeface="Centaur MT Std" charset="0"/>
                <a:ea typeface="Centaur MT Std" charset="0"/>
                <a:cs typeface="Centaur MT Std" charset="0"/>
              </a:rPr>
              <a:t>She hid them way up high—</a:t>
            </a:r>
          </a:p>
          <a:p>
            <a:pPr algn="ctr"/>
            <a:r>
              <a:rPr lang="en-US" sz="4400" dirty="0">
                <a:solidFill>
                  <a:schemeClr val="bg1"/>
                </a:solidFill>
                <a:latin typeface="Centaur MT Std" charset="0"/>
                <a:ea typeface="Centaur MT Std" charset="0"/>
                <a:cs typeface="Centaur MT Std" charset="0"/>
              </a:rPr>
              <a:t>We’re told she served the Lord by faith.</a:t>
            </a:r>
          </a:p>
        </p:txBody>
      </p:sp>
    </p:spTree>
    <p:extLst>
      <p:ext uri="{BB962C8B-B14F-4D97-AF65-F5344CB8AC3E}">
        <p14:creationId xmlns:p14="http://schemas.microsoft.com/office/powerpoint/2010/main" val="66527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6662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One, two, three, four, five.</a:t>
            </a:r>
          </a:p>
          <a:p>
            <a:pPr algn="ctr"/>
            <a:r>
              <a:rPr lang="en-US" sz="4400" dirty="0">
                <a:solidFill>
                  <a:schemeClr val="bg1"/>
                </a:solidFill>
                <a:latin typeface="Centaur MT Std" charset="0"/>
                <a:ea typeface="Centaur MT Std" charset="0"/>
                <a:cs typeface="Centaur MT Std" charset="0"/>
              </a:rPr>
              <a:t>All of these believed by faith and then they died,</a:t>
            </a:r>
          </a:p>
          <a:p>
            <a:pPr algn="ctr"/>
            <a:r>
              <a:rPr lang="en-US" sz="4400" dirty="0">
                <a:solidFill>
                  <a:schemeClr val="bg1"/>
                </a:solidFill>
                <a:latin typeface="Centaur MT Std" charset="0"/>
                <a:ea typeface="Centaur MT Std" charset="0"/>
                <a:cs typeface="Centaur MT Std" charset="0"/>
              </a:rPr>
              <a:t>Before they did receive the promises of God. </a:t>
            </a:r>
          </a:p>
        </p:txBody>
      </p:sp>
    </p:spTree>
    <p:extLst>
      <p:ext uri="{BB962C8B-B14F-4D97-AF65-F5344CB8AC3E}">
        <p14:creationId xmlns:p14="http://schemas.microsoft.com/office/powerpoint/2010/main" val="69144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5741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so much more to say, </a:t>
            </a:r>
          </a:p>
          <a:p>
            <a:pPr algn="ctr"/>
            <a:r>
              <a:rPr lang="en-US" sz="4400" dirty="0">
                <a:solidFill>
                  <a:schemeClr val="bg1"/>
                </a:solidFill>
                <a:latin typeface="Centaur MT Std" charset="0"/>
                <a:ea typeface="Centaur MT Std" charset="0"/>
                <a:cs typeface="Centaur MT Std" charset="0"/>
              </a:rPr>
              <a:t>But time would not allow</a:t>
            </a:r>
          </a:p>
          <a:p>
            <a:pPr algn="ctr"/>
            <a:r>
              <a:rPr lang="en-US" sz="4400" dirty="0">
                <a:solidFill>
                  <a:schemeClr val="bg1"/>
                </a:solidFill>
                <a:latin typeface="Centaur MT Std" charset="0"/>
                <a:ea typeface="Centaur MT Std" charset="0"/>
                <a:cs typeface="Centaur MT Std" charset="0"/>
              </a:rPr>
              <a:t>To sing the list of saints </a:t>
            </a:r>
          </a:p>
          <a:p>
            <a:pPr algn="ctr"/>
            <a:r>
              <a:rPr lang="en-US" sz="4400" dirty="0">
                <a:solidFill>
                  <a:schemeClr val="bg1"/>
                </a:solidFill>
                <a:latin typeface="Centaur MT Std" charset="0"/>
                <a:ea typeface="Centaur MT Std" charset="0"/>
                <a:cs typeface="Centaur MT Std" charset="0"/>
              </a:rPr>
              <a:t>From Gideon till now:</a:t>
            </a:r>
          </a:p>
        </p:txBody>
      </p:sp>
    </p:spTree>
    <p:extLst>
      <p:ext uri="{BB962C8B-B14F-4D97-AF65-F5344CB8AC3E}">
        <p14:creationId xmlns:p14="http://schemas.microsoft.com/office/powerpoint/2010/main" val="148958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7797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493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Folks who risked their lives </a:t>
            </a:r>
          </a:p>
          <a:p>
            <a:pPr algn="ctr"/>
            <a:r>
              <a:rPr lang="en-US" sz="4400" dirty="0">
                <a:solidFill>
                  <a:schemeClr val="bg1"/>
                </a:solidFill>
                <a:latin typeface="Centaur MT Std" charset="0"/>
                <a:ea typeface="Centaur MT Std" charset="0"/>
                <a:cs typeface="Centaur MT Std" charset="0"/>
              </a:rPr>
              <a:t>And suffered in their days</a:t>
            </a:r>
          </a:p>
          <a:p>
            <a:pPr algn="ctr"/>
            <a:r>
              <a:rPr lang="en-US" sz="4400" dirty="0">
                <a:solidFill>
                  <a:schemeClr val="bg1"/>
                </a:solidFill>
                <a:latin typeface="Centaur MT Std" charset="0"/>
                <a:ea typeface="Centaur MT Std" charset="0"/>
                <a:cs typeface="Centaur MT Std" charset="0"/>
              </a:rPr>
              <a:t>Enduring for the prize—</a:t>
            </a:r>
          </a:p>
          <a:p>
            <a:pPr algn="ctr"/>
            <a:r>
              <a:rPr lang="en-US" sz="4400" dirty="0">
                <a:solidFill>
                  <a:schemeClr val="bg1"/>
                </a:solidFill>
                <a:latin typeface="Centaur MT Std" charset="0"/>
                <a:ea typeface="Centaur MT Std" charset="0"/>
                <a:cs typeface="Centaur MT Std" charset="0"/>
              </a:rPr>
              <a:t>The promise never came.</a:t>
            </a:r>
          </a:p>
        </p:txBody>
      </p:sp>
    </p:spTree>
    <p:extLst>
      <p:ext uri="{BB962C8B-B14F-4D97-AF65-F5344CB8AC3E}">
        <p14:creationId xmlns:p14="http://schemas.microsoft.com/office/powerpoint/2010/main" val="152635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9827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They saw them from afar, </a:t>
            </a:r>
          </a:p>
          <a:p>
            <a:pPr algn="ctr"/>
            <a:r>
              <a:rPr lang="en-US" sz="4400" dirty="0">
                <a:solidFill>
                  <a:schemeClr val="bg1"/>
                </a:solidFill>
                <a:latin typeface="Centaur MT Std" charset="0"/>
                <a:ea typeface="Centaur MT Std" charset="0"/>
                <a:cs typeface="Centaur MT Std" charset="0"/>
              </a:rPr>
              <a:t>Greeted them like stars,</a:t>
            </a:r>
          </a:p>
          <a:p>
            <a:pPr algn="ctr"/>
            <a:r>
              <a:rPr lang="en-US" sz="4400" dirty="0">
                <a:solidFill>
                  <a:schemeClr val="bg1"/>
                </a:solidFill>
                <a:latin typeface="Centaur MT Std" charset="0"/>
                <a:ea typeface="Centaur MT Std" charset="0"/>
                <a:cs typeface="Centaur MT Std" charset="0"/>
              </a:rPr>
              <a:t>Tasted them in part </a:t>
            </a:r>
          </a:p>
          <a:p>
            <a:pPr algn="ctr"/>
            <a:r>
              <a:rPr lang="en-US" sz="4400" dirty="0">
                <a:solidFill>
                  <a:schemeClr val="bg1"/>
                </a:solidFill>
                <a:latin typeface="Centaur MT Std" charset="0"/>
                <a:ea typeface="Centaur MT Std" charset="0"/>
                <a:cs typeface="Centaur MT Std" charset="0"/>
              </a:rPr>
              <a:t>But never known in whole.</a:t>
            </a:r>
          </a:p>
        </p:txBody>
      </p:sp>
    </p:spTree>
    <p:extLst>
      <p:ext uri="{BB962C8B-B14F-4D97-AF65-F5344CB8AC3E}">
        <p14:creationId xmlns:p14="http://schemas.microsoft.com/office/powerpoint/2010/main" val="201773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8086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Yet they did embrace </a:t>
            </a:r>
          </a:p>
          <a:p>
            <a:pPr algn="ctr"/>
            <a:r>
              <a:rPr lang="en-US" sz="4400" dirty="0">
                <a:solidFill>
                  <a:schemeClr val="bg1"/>
                </a:solidFill>
                <a:latin typeface="Centaur MT Std" charset="0"/>
                <a:ea typeface="Centaur MT Std" charset="0"/>
                <a:cs typeface="Centaur MT Std" charset="0"/>
              </a:rPr>
              <a:t>The call to live by faith,</a:t>
            </a:r>
          </a:p>
          <a:p>
            <a:pPr algn="ctr"/>
            <a:r>
              <a:rPr lang="en-US" sz="4400" dirty="0">
                <a:solidFill>
                  <a:schemeClr val="bg1"/>
                </a:solidFill>
                <a:latin typeface="Centaur MT Std" charset="0"/>
                <a:ea typeface="Centaur MT Std" charset="0"/>
                <a:cs typeface="Centaur MT Std" charset="0"/>
              </a:rPr>
              <a:t>Strangers in this place—	</a:t>
            </a:r>
          </a:p>
          <a:p>
            <a:pPr algn="ctr"/>
            <a:r>
              <a:rPr lang="en-US" sz="4400" dirty="0">
                <a:solidFill>
                  <a:schemeClr val="bg1"/>
                </a:solidFill>
                <a:latin typeface="Centaur MT Std" charset="0"/>
                <a:ea typeface="Centaur MT Std" charset="0"/>
                <a:cs typeface="Centaur MT Std" charset="0"/>
              </a:rPr>
              <a:t>A better land will be their home. </a:t>
            </a:r>
          </a:p>
        </p:txBody>
      </p:sp>
    </p:spTree>
    <p:extLst>
      <p:ext uri="{BB962C8B-B14F-4D97-AF65-F5344CB8AC3E}">
        <p14:creationId xmlns:p14="http://schemas.microsoft.com/office/powerpoint/2010/main" val="193863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6051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One, two, three, four, five.</a:t>
            </a:r>
          </a:p>
          <a:p>
            <a:pPr algn="ctr"/>
            <a:r>
              <a:rPr lang="en-US" sz="4400" dirty="0">
                <a:solidFill>
                  <a:schemeClr val="bg1"/>
                </a:solidFill>
                <a:latin typeface="Centaur MT Std" charset="0"/>
                <a:ea typeface="Centaur MT Std" charset="0"/>
                <a:cs typeface="Centaur MT Std" charset="0"/>
              </a:rPr>
              <a:t>All of these believed by faith and then they died,</a:t>
            </a:r>
          </a:p>
          <a:p>
            <a:pPr algn="ctr"/>
            <a:r>
              <a:rPr lang="en-US" sz="4400" dirty="0">
                <a:solidFill>
                  <a:schemeClr val="bg1"/>
                </a:solidFill>
                <a:latin typeface="Centaur MT Std" charset="0"/>
                <a:ea typeface="Centaur MT Std" charset="0"/>
                <a:cs typeface="Centaur MT Std" charset="0"/>
              </a:rPr>
              <a:t>Before they did receive the promises of God. </a:t>
            </a:r>
          </a:p>
        </p:txBody>
      </p:sp>
    </p:spTree>
    <p:extLst>
      <p:ext uri="{BB962C8B-B14F-4D97-AF65-F5344CB8AC3E}">
        <p14:creationId xmlns:p14="http://schemas.microsoft.com/office/powerpoint/2010/main" val="79444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0013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But you who have believed in Christ,</a:t>
            </a:r>
          </a:p>
          <a:p>
            <a:pPr algn="ct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77712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3044279"/>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it’s not even close. </a:t>
            </a:r>
          </a:p>
        </p:txBody>
      </p:sp>
    </p:spTree>
    <p:extLst>
      <p:ext uri="{BB962C8B-B14F-4D97-AF65-F5344CB8AC3E}">
        <p14:creationId xmlns:p14="http://schemas.microsoft.com/office/powerpoint/2010/main" val="132392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But you who have believed in Christ,</a:t>
            </a:r>
          </a:p>
          <a:p>
            <a:pPr algn="ctr"/>
            <a:r>
              <a:rPr lang="en-US" sz="4400" dirty="0" smtClean="0">
                <a:solidFill>
                  <a:schemeClr val="bg1"/>
                </a:solidFill>
                <a:latin typeface="Centaur MT Std" charset="0"/>
                <a:ea typeface="Centaur MT Std" charset="0"/>
                <a:cs typeface="Centaur MT Std" charset="0"/>
              </a:rPr>
              <a:t>By faith you have received in life</a:t>
            </a:r>
          </a:p>
        </p:txBody>
      </p:sp>
    </p:spTree>
    <p:extLst>
      <p:ext uri="{BB962C8B-B14F-4D97-AF65-F5344CB8AC3E}">
        <p14:creationId xmlns:p14="http://schemas.microsoft.com/office/powerpoint/2010/main" val="153040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But you who have believed in Christ,</a:t>
            </a:r>
          </a:p>
          <a:p>
            <a:pPr algn="ctr"/>
            <a:r>
              <a:rPr lang="en-US" sz="4400" dirty="0" smtClean="0">
                <a:solidFill>
                  <a:schemeClr val="bg1"/>
                </a:solidFill>
                <a:latin typeface="Centaur MT Std" charset="0"/>
                <a:ea typeface="Centaur MT Std" charset="0"/>
                <a:cs typeface="Centaur MT Std" charset="0"/>
              </a:rPr>
              <a:t>By faith you have received in life</a:t>
            </a:r>
          </a:p>
          <a:p>
            <a:pPr algn="ctr"/>
            <a:r>
              <a:rPr lang="en-US" sz="4400" dirty="0" smtClean="0">
                <a:solidFill>
                  <a:schemeClr val="bg1"/>
                </a:solidFill>
                <a:latin typeface="Centaur MT Std" charset="0"/>
                <a:ea typeface="Centaur MT Std" charset="0"/>
                <a:cs typeface="Centaur MT Std" charset="0"/>
              </a:rPr>
              <a:t>The promises of God.</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05153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719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Run!</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0389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5381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RUN LIKE HEAVEN</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1 2 : 1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1 7</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81212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13873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Surrounded by this cloud of saints </a:t>
            </a:r>
          </a:p>
          <a:p>
            <a:pPr algn="ctr"/>
            <a:r>
              <a:rPr lang="en-US" sz="4400" dirty="0">
                <a:solidFill>
                  <a:schemeClr val="bg1"/>
                </a:solidFill>
                <a:latin typeface="Centaur MT Std" charset="0"/>
                <a:ea typeface="Centaur MT Std" charset="0"/>
                <a:cs typeface="Centaur MT Std" charset="0"/>
              </a:rPr>
              <a:t>Who lived their lives and died by faith,</a:t>
            </a:r>
          </a:p>
          <a:p>
            <a:pPr algn="ctr"/>
            <a:r>
              <a:rPr lang="en-US" sz="4400" dirty="0">
                <a:solidFill>
                  <a:schemeClr val="bg1"/>
                </a:solidFill>
                <a:latin typeface="Centaur MT Std" charset="0"/>
                <a:ea typeface="Centaur MT Std" charset="0"/>
                <a:cs typeface="Centaur MT Std" charset="0"/>
              </a:rPr>
              <a:t>Keep running for the prize that’s sure to come.</a:t>
            </a:r>
          </a:p>
        </p:txBody>
      </p:sp>
    </p:spTree>
    <p:extLst>
      <p:ext uri="{BB962C8B-B14F-4D97-AF65-F5344CB8AC3E}">
        <p14:creationId xmlns:p14="http://schemas.microsoft.com/office/powerpoint/2010/main" val="11461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3540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when the run is all but done, </a:t>
            </a:r>
          </a:p>
          <a:p>
            <a:pPr algn="ctr"/>
            <a:r>
              <a:rPr lang="en-US" sz="4400" dirty="0">
                <a:solidFill>
                  <a:schemeClr val="bg1"/>
                </a:solidFill>
                <a:latin typeface="Centaur MT Std" charset="0"/>
                <a:ea typeface="Centaur MT Std" charset="0"/>
                <a:cs typeface="Centaur MT Std" charset="0"/>
              </a:rPr>
              <a:t>With your weary feet becoming numb,</a:t>
            </a:r>
          </a:p>
          <a:p>
            <a:pPr algn="ctr"/>
            <a:r>
              <a:rPr lang="en-US" sz="4400" dirty="0">
                <a:solidFill>
                  <a:schemeClr val="bg1"/>
                </a:solidFill>
                <a:latin typeface="Centaur MT Std" charset="0"/>
                <a:ea typeface="Centaur MT Std" charset="0"/>
                <a:cs typeface="Centaur MT Std" charset="0"/>
              </a:rPr>
              <a:t>Look to the ones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W</a:t>
            </a:r>
            <a:r>
              <a:rPr lang="en-US" sz="4400" dirty="0" smtClean="0">
                <a:solidFill>
                  <a:schemeClr val="bg1"/>
                </a:solidFill>
                <a:latin typeface="Centaur MT Std" charset="0"/>
                <a:ea typeface="Centaur MT Std" charset="0"/>
                <a:cs typeface="Centaur MT Std" charset="0"/>
              </a:rPr>
              <a:t>ho </a:t>
            </a:r>
            <a:r>
              <a:rPr lang="en-US" sz="4400" dirty="0">
                <a:solidFill>
                  <a:schemeClr val="bg1"/>
                </a:solidFill>
                <a:latin typeface="Centaur MT Std" charset="0"/>
                <a:ea typeface="Centaur MT Std" charset="0"/>
                <a:cs typeface="Centaur MT Std" charset="0"/>
              </a:rPr>
              <a:t>have walked the road before.</a:t>
            </a:r>
          </a:p>
        </p:txBody>
      </p:sp>
    </p:spTree>
    <p:extLst>
      <p:ext uri="{BB962C8B-B14F-4D97-AF65-F5344CB8AC3E}">
        <p14:creationId xmlns:p14="http://schemas.microsoft.com/office/powerpoint/2010/main" val="169528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5260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995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 saints of old </a:t>
            </a: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whose </a:t>
            </a:r>
            <a:r>
              <a:rPr lang="en-US" sz="4400" dirty="0">
                <a:solidFill>
                  <a:schemeClr val="bg1"/>
                </a:solidFill>
                <a:latin typeface="Centaur MT Std" charset="0"/>
                <a:ea typeface="Centaur MT Std" charset="0"/>
                <a:cs typeface="Centaur MT Std" charset="0"/>
              </a:rPr>
              <a:t>lives have </a:t>
            </a:r>
            <a:r>
              <a:rPr lang="en-US" sz="4400" dirty="0" smtClean="0">
                <a:solidFill>
                  <a:schemeClr val="bg1"/>
                </a:solidFill>
                <a:latin typeface="Centaur MT Std" charset="0"/>
                <a:ea typeface="Centaur MT Std" charset="0"/>
                <a:cs typeface="Centaur MT Std" charset="0"/>
              </a:rPr>
              <a:t>called you </a:t>
            </a:r>
            <a:r>
              <a:rPr lang="en-US" sz="4400" dirty="0">
                <a:solidFill>
                  <a:schemeClr val="bg1"/>
                </a:solidFill>
                <a:latin typeface="Centaur MT Std" charset="0"/>
                <a:ea typeface="Centaur MT Std" charset="0"/>
                <a:cs typeface="Centaur MT Std" charset="0"/>
              </a:rPr>
              <a:t>to endure.</a:t>
            </a:r>
          </a:p>
        </p:txBody>
      </p:sp>
    </p:spTree>
    <p:extLst>
      <p:ext uri="{BB962C8B-B14F-4D97-AF65-F5344CB8AC3E}">
        <p14:creationId xmlns:p14="http://schemas.microsoft.com/office/powerpoint/2010/main" val="4864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2393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And here’s one more:</a:t>
            </a:r>
          </a:p>
        </p:txBody>
      </p:sp>
    </p:spTree>
    <p:extLst>
      <p:ext uri="{BB962C8B-B14F-4D97-AF65-F5344CB8AC3E}">
        <p14:creationId xmlns:p14="http://schemas.microsoft.com/office/powerpoint/2010/main" val="117375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7852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Consider </a:t>
            </a:r>
            <a:r>
              <a:rPr lang="en-US" sz="4400" dirty="0" smtClean="0">
                <a:solidFill>
                  <a:schemeClr val="bg1"/>
                </a:solidFill>
                <a:latin typeface="Centaur MT Std" charset="0"/>
                <a:ea typeface="Centaur MT Std" charset="0"/>
                <a:cs typeface="Centaur MT Std" charset="0"/>
              </a:rPr>
              <a:t>him</a:t>
            </a:r>
            <a:r>
              <a:rPr lang="en-US" sz="4400" dirty="0">
                <a:solidFill>
                  <a:schemeClr val="bg1"/>
                </a:solidFill>
                <a:latin typeface="Centaur MT Std" charset="0"/>
                <a:ea typeface="Centaur MT Std" charset="0"/>
                <a:cs typeface="Centaur MT Std" charset="0"/>
              </a:rPr>
              <a:t>, the Christ, </a:t>
            </a:r>
          </a:p>
          <a:p>
            <a:pPr algn="ctr"/>
            <a:r>
              <a:rPr lang="en-US" sz="4400" dirty="0">
                <a:solidFill>
                  <a:schemeClr val="bg1"/>
                </a:solidFill>
                <a:latin typeface="Centaur MT Std" charset="0"/>
                <a:ea typeface="Centaur MT Std" charset="0"/>
                <a:cs typeface="Centaur MT Std" charset="0"/>
              </a:rPr>
              <a:t>The f</a:t>
            </a:r>
            <a:r>
              <a:rPr lang="en-US" sz="4400" dirty="0" smtClean="0">
                <a:solidFill>
                  <a:schemeClr val="bg1"/>
                </a:solidFill>
                <a:latin typeface="Centaur MT Std" charset="0"/>
                <a:ea typeface="Centaur MT Std" charset="0"/>
                <a:cs typeface="Centaur MT Std" charset="0"/>
              </a:rPr>
              <a:t>ounder </a:t>
            </a:r>
            <a:r>
              <a:rPr lang="en-US" sz="4400" dirty="0">
                <a:solidFill>
                  <a:schemeClr val="bg1"/>
                </a:solidFill>
                <a:latin typeface="Centaur MT Std" charset="0"/>
                <a:ea typeface="Centaur MT Std" charset="0"/>
                <a:cs typeface="Centaur MT Std" charset="0"/>
              </a:rPr>
              <a:t>and </a:t>
            </a:r>
            <a:r>
              <a:rPr lang="en-US" sz="4400" dirty="0" err="1">
                <a:solidFill>
                  <a:schemeClr val="bg1"/>
                </a:solidFill>
                <a:latin typeface="Centaur MT Std" charset="0"/>
                <a:ea typeface="Centaur MT Std" charset="0"/>
                <a:cs typeface="Centaur MT Std" charset="0"/>
              </a:rPr>
              <a:t>p</a:t>
            </a:r>
            <a:r>
              <a:rPr lang="en-US" sz="4400" dirty="0" err="1" smtClean="0">
                <a:solidFill>
                  <a:schemeClr val="bg1"/>
                </a:solidFill>
                <a:latin typeface="Centaur MT Std" charset="0"/>
                <a:ea typeface="Centaur MT Std" charset="0"/>
                <a:cs typeface="Centaur MT Std" charset="0"/>
              </a:rPr>
              <a:t>erfecter</a:t>
            </a:r>
            <a:r>
              <a:rPr lang="en-US" sz="4400" dirty="0" smtClean="0">
                <a:solidFill>
                  <a:schemeClr val="bg1"/>
                </a:solidFill>
                <a:latin typeface="Centaur MT Std" charset="0"/>
                <a:ea typeface="Centaur MT Std" charset="0"/>
                <a:cs typeface="Centaur MT Std" charset="0"/>
              </a:rPr>
              <a:t> </a:t>
            </a:r>
            <a:r>
              <a:rPr lang="en-US" sz="4400" dirty="0">
                <a:solidFill>
                  <a:schemeClr val="bg1"/>
                </a:solidFill>
                <a:latin typeface="Centaur MT Std" charset="0"/>
                <a:ea typeface="Centaur MT Std" charset="0"/>
                <a:cs typeface="Centaur MT Std" charset="0"/>
              </a:rPr>
              <a:t>of our faith,</a:t>
            </a:r>
          </a:p>
          <a:p>
            <a:pPr algn="ctr"/>
            <a:r>
              <a:rPr lang="en-US" sz="4400" dirty="0">
                <a:solidFill>
                  <a:schemeClr val="bg1"/>
                </a:solidFill>
                <a:latin typeface="Centaur MT Std" charset="0"/>
                <a:ea typeface="Centaur MT Std" charset="0"/>
                <a:cs typeface="Centaur MT Std" charset="0"/>
              </a:rPr>
              <a:t>Who in spite of the shame and disgrace, </a:t>
            </a:r>
          </a:p>
          <a:p>
            <a:pPr algn="ctr"/>
            <a:r>
              <a:rPr lang="en-US" sz="4400" dirty="0">
                <a:solidFill>
                  <a:schemeClr val="bg1"/>
                </a:solidFill>
                <a:latin typeface="Centaur MT Std" charset="0"/>
                <a:ea typeface="Centaur MT Std" charset="0"/>
                <a:cs typeface="Centaur MT Std" charset="0"/>
              </a:rPr>
              <a:t>Endured the cross, and he did it for the joy!</a:t>
            </a:r>
          </a:p>
        </p:txBody>
      </p:sp>
    </p:spTree>
    <p:extLst>
      <p:ext uri="{BB962C8B-B14F-4D97-AF65-F5344CB8AC3E}">
        <p14:creationId xmlns:p14="http://schemas.microsoft.com/office/powerpoint/2010/main" val="169369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157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Consider </a:t>
            </a:r>
            <a:r>
              <a:rPr lang="en-US" sz="4400" dirty="0" smtClean="0">
                <a:solidFill>
                  <a:schemeClr val="bg1"/>
                </a:solidFill>
                <a:latin typeface="Centaur MT Std" charset="0"/>
                <a:ea typeface="Centaur MT Std" charset="0"/>
                <a:cs typeface="Centaur MT Std" charset="0"/>
              </a:rPr>
              <a:t>him</a:t>
            </a:r>
            <a:r>
              <a:rPr lang="en-US" sz="4400" dirty="0">
                <a:solidFill>
                  <a:schemeClr val="bg1"/>
                </a:solidFill>
                <a:latin typeface="Centaur MT Std" charset="0"/>
                <a:ea typeface="Centaur MT Std" charset="0"/>
                <a:cs typeface="Centaur MT Std" charset="0"/>
              </a:rPr>
              <a:t>, the Son, </a:t>
            </a:r>
          </a:p>
          <a:p>
            <a:pPr algn="ctr"/>
            <a:r>
              <a:rPr lang="en-US" sz="4400" dirty="0">
                <a:solidFill>
                  <a:schemeClr val="bg1"/>
                </a:solidFill>
                <a:latin typeface="Centaur MT Std" charset="0"/>
                <a:ea typeface="Centaur MT Std" charset="0"/>
                <a:cs typeface="Centaur MT Std" charset="0"/>
              </a:rPr>
              <a:t>Our example of what it means</a:t>
            </a:r>
          </a:p>
          <a:p>
            <a:pPr algn="ctr"/>
            <a:r>
              <a:rPr lang="en-US" sz="4400" dirty="0">
                <a:solidFill>
                  <a:schemeClr val="bg1"/>
                </a:solidFill>
                <a:latin typeface="Centaur MT Std" charset="0"/>
                <a:ea typeface="Centaur MT Std" charset="0"/>
                <a:cs typeface="Centaur MT Std" charset="0"/>
              </a:rPr>
              <a:t>To race and run by faith. </a:t>
            </a:r>
          </a:p>
          <a:p>
            <a:pPr algn="ctr"/>
            <a:r>
              <a:rPr lang="en-US" sz="4400" dirty="0">
                <a:solidFill>
                  <a:schemeClr val="bg1"/>
                </a:solidFill>
                <a:latin typeface="Centaur MT Std" charset="0"/>
                <a:ea typeface="Centaur MT Std" charset="0"/>
                <a:cs typeface="Centaur MT Std" charset="0"/>
              </a:rPr>
              <a:t>He endured the cross, and he did for the joy!</a:t>
            </a:r>
          </a:p>
        </p:txBody>
      </p:sp>
    </p:spTree>
    <p:extLst>
      <p:ext uri="{BB962C8B-B14F-4D97-AF65-F5344CB8AC3E}">
        <p14:creationId xmlns:p14="http://schemas.microsoft.com/office/powerpoint/2010/main" val="114633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4402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So lay aside every weight </a:t>
            </a:r>
          </a:p>
          <a:p>
            <a:pPr algn="ctr"/>
            <a:r>
              <a:rPr lang="en-US" sz="4400" dirty="0">
                <a:solidFill>
                  <a:schemeClr val="bg1"/>
                </a:solidFill>
                <a:latin typeface="Centaur MT Std" charset="0"/>
                <a:ea typeface="Centaur MT Std" charset="0"/>
                <a:cs typeface="Centaur MT Std" charset="0"/>
              </a:rPr>
              <a:t>And rid yourself of all your sin.</a:t>
            </a:r>
          </a:p>
          <a:p>
            <a:pPr algn="ctr"/>
            <a:r>
              <a:rPr lang="en-US" sz="4400" dirty="0">
                <a:solidFill>
                  <a:schemeClr val="bg1"/>
                </a:solidFill>
                <a:latin typeface="Centaur MT Std" charset="0"/>
                <a:ea typeface="Centaur MT Std" charset="0"/>
                <a:cs typeface="Centaur MT Std" charset="0"/>
              </a:rPr>
              <a:t>Before you lies a lengthy race, </a:t>
            </a:r>
          </a:p>
          <a:p>
            <a:pPr algn="ctr"/>
            <a:r>
              <a:rPr lang="en-US" sz="4400" dirty="0" smtClean="0">
                <a:solidFill>
                  <a:schemeClr val="bg1"/>
                </a:solidFill>
                <a:latin typeface="Centaur MT Std" charset="0"/>
                <a:ea typeface="Centaur MT Std" charset="0"/>
                <a:cs typeface="Centaur MT Std" charset="0"/>
              </a:rPr>
              <a:t>Endure </a:t>
            </a:r>
            <a:r>
              <a:rPr lang="en-US" sz="4400" dirty="0">
                <a:solidFill>
                  <a:schemeClr val="bg1"/>
                </a:solidFill>
                <a:latin typeface="Centaur MT Std" charset="0"/>
                <a:ea typeface="Centaur MT Std" charset="0"/>
                <a:cs typeface="Centaur MT Std" charset="0"/>
              </a:rPr>
              <a:t>for the win!</a:t>
            </a:r>
          </a:p>
        </p:txBody>
      </p:sp>
    </p:spTree>
    <p:extLst>
      <p:ext uri="{BB962C8B-B14F-4D97-AF65-F5344CB8AC3E}">
        <p14:creationId xmlns:p14="http://schemas.microsoft.com/office/powerpoint/2010/main" val="181564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8" y="1708159"/>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LAW:</a:t>
            </a:r>
          </a:p>
          <a:p>
            <a:pPr algn="ctr"/>
            <a:r>
              <a:rPr lang="en-US" sz="7200" dirty="0" smtClean="0">
                <a:solidFill>
                  <a:schemeClr val="bg1"/>
                </a:solidFill>
                <a:latin typeface="Centaur MT Std" charset="0"/>
                <a:ea typeface="Centaur MT Std" charset="0"/>
                <a:cs typeface="Centaur MT Std" charset="0"/>
              </a:rPr>
              <a:t>A FIRST WARNING</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2 : 1 - 4</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47124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8029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when you find you’re growing tired </a:t>
            </a:r>
          </a:p>
          <a:p>
            <a:pPr algn="ctr"/>
            <a:r>
              <a:rPr lang="en-US" sz="4400" dirty="0">
                <a:solidFill>
                  <a:schemeClr val="bg1"/>
                </a:solidFill>
                <a:latin typeface="Centaur MT Std" charset="0"/>
                <a:ea typeface="Centaur MT Std" charset="0"/>
                <a:cs typeface="Centaur MT Std" charset="0"/>
              </a:rPr>
              <a:t>Of all the trials, pain, and scorn,</a:t>
            </a:r>
          </a:p>
          <a:p>
            <a:pPr algn="ctr"/>
            <a:r>
              <a:rPr lang="en-US" sz="4400" dirty="0">
                <a:solidFill>
                  <a:schemeClr val="bg1"/>
                </a:solidFill>
                <a:latin typeface="Centaur MT Std" charset="0"/>
                <a:ea typeface="Centaur MT Std" charset="0"/>
                <a:cs typeface="Centaur MT Std" charset="0"/>
              </a:rPr>
              <a:t>Look to Christ and feel inspired—</a:t>
            </a:r>
          </a:p>
          <a:p>
            <a:pPr algn="ctr"/>
            <a:r>
              <a:rPr lang="en-US" sz="4400" dirty="0">
                <a:solidFill>
                  <a:schemeClr val="bg1"/>
                </a:solidFill>
                <a:latin typeface="Centaur MT Std" charset="0"/>
                <a:ea typeface="Centaur MT Std" charset="0"/>
                <a:cs typeface="Centaur MT Std" charset="0"/>
              </a:rPr>
              <a:t>He has been there before.</a:t>
            </a:r>
          </a:p>
        </p:txBody>
      </p:sp>
    </p:spTree>
    <p:extLst>
      <p:ext uri="{BB962C8B-B14F-4D97-AF65-F5344CB8AC3E}">
        <p14:creationId xmlns:p14="http://schemas.microsoft.com/office/powerpoint/2010/main" val="105325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1720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So lay aside every weight </a:t>
            </a:r>
          </a:p>
          <a:p>
            <a:pPr algn="ctr"/>
            <a:r>
              <a:rPr lang="en-US" sz="4400" dirty="0">
                <a:solidFill>
                  <a:schemeClr val="bg1"/>
                </a:solidFill>
                <a:latin typeface="Centaur MT Std" charset="0"/>
                <a:ea typeface="Centaur MT Std" charset="0"/>
                <a:cs typeface="Centaur MT Std" charset="0"/>
              </a:rPr>
              <a:t>And rid yourself of all your sin.</a:t>
            </a:r>
          </a:p>
          <a:p>
            <a:pPr algn="ctr"/>
            <a:r>
              <a:rPr lang="en-US" sz="4400" dirty="0">
                <a:solidFill>
                  <a:schemeClr val="bg1"/>
                </a:solidFill>
                <a:latin typeface="Centaur MT Std" charset="0"/>
                <a:ea typeface="Centaur MT Std" charset="0"/>
                <a:cs typeface="Centaur MT Std" charset="0"/>
              </a:rPr>
              <a:t>Before you lies a lengthy race, </a:t>
            </a:r>
          </a:p>
          <a:p>
            <a:pPr algn="ctr"/>
            <a:r>
              <a:rPr lang="en-US" sz="4400" dirty="0">
                <a:solidFill>
                  <a:schemeClr val="bg1"/>
                </a:solidFill>
                <a:latin typeface="Centaur MT Std" charset="0"/>
                <a:ea typeface="Centaur MT Std" charset="0"/>
                <a:cs typeface="Centaur MT Std" charset="0"/>
              </a:rPr>
              <a:t>Endure for the win!</a:t>
            </a:r>
          </a:p>
        </p:txBody>
      </p:sp>
    </p:spTree>
    <p:extLst>
      <p:ext uri="{BB962C8B-B14F-4D97-AF65-F5344CB8AC3E}">
        <p14:creationId xmlns:p14="http://schemas.microsoft.com/office/powerpoint/2010/main" val="37234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809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when your Father sends the rod </a:t>
            </a:r>
          </a:p>
          <a:p>
            <a:pPr algn="ctr"/>
            <a:r>
              <a:rPr lang="en-US" sz="4400" dirty="0">
                <a:solidFill>
                  <a:schemeClr val="bg1"/>
                </a:solidFill>
                <a:latin typeface="Centaur MT Std" charset="0"/>
                <a:ea typeface="Centaur MT Std" charset="0"/>
                <a:cs typeface="Centaur MT Std" charset="0"/>
              </a:rPr>
              <a:t>And life seems to come </a:t>
            </a:r>
            <a:r>
              <a:rPr lang="en-US" sz="4400" dirty="0" smtClean="0">
                <a:solidFill>
                  <a:schemeClr val="bg1"/>
                </a:solidFill>
                <a:latin typeface="Centaur MT Std" charset="0"/>
                <a:ea typeface="Centaur MT Std" charset="0"/>
                <a:cs typeface="Centaur MT Std" charset="0"/>
              </a:rPr>
              <a:t>undone,</a:t>
            </a:r>
          </a:p>
          <a:p>
            <a:pPr algn="ctr"/>
            <a:r>
              <a:rPr lang="en-US" sz="4400" dirty="0" smtClean="0">
                <a:solidFill>
                  <a:schemeClr val="bg1"/>
                </a:solidFill>
                <a:latin typeface="Centaur MT Std" charset="0"/>
                <a:ea typeface="Centaur MT Std" charset="0"/>
                <a:cs typeface="Centaur MT Std" charset="0"/>
              </a:rPr>
              <a:t>Remember it’s the love of God.</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30570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3187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It’s the love of God.</a:t>
            </a:r>
          </a:p>
          <a:p>
            <a:pPr algn="ctr"/>
            <a:r>
              <a:rPr lang="en-US" sz="4400" dirty="0" smtClean="0">
                <a:solidFill>
                  <a:schemeClr val="bg1"/>
                </a:solidFill>
                <a:latin typeface="Centaur MT Std" charset="0"/>
                <a:ea typeface="Centaur MT Std" charset="0"/>
                <a:cs typeface="Centaur MT Std" charset="0"/>
              </a:rPr>
              <a:t>It’s his love for his daughters and sons.</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51018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8173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So keep running, running, running! </a:t>
            </a:r>
          </a:p>
          <a:p>
            <a:pPr algn="ctr"/>
            <a:r>
              <a:rPr lang="en-US" sz="4400" dirty="0">
                <a:solidFill>
                  <a:schemeClr val="bg1"/>
                </a:solidFill>
                <a:latin typeface="Centaur MT Std" charset="0"/>
                <a:ea typeface="Centaur MT Std" charset="0"/>
                <a:cs typeface="Centaur MT Std" charset="0"/>
              </a:rPr>
              <a:t>Keep running all your days!</a:t>
            </a:r>
          </a:p>
          <a:p>
            <a:pPr algn="ctr"/>
            <a:r>
              <a:rPr lang="en-US" sz="4400" dirty="0">
                <a:solidFill>
                  <a:schemeClr val="bg1"/>
                </a:solidFill>
                <a:latin typeface="Centaur MT Std" charset="0"/>
                <a:ea typeface="Centaur MT Std" charset="0"/>
                <a:cs typeface="Centaur MT Std" charset="0"/>
              </a:rPr>
              <a:t>Keep running, running, running. </a:t>
            </a:r>
          </a:p>
          <a:p>
            <a:pPr algn="ctr"/>
            <a:r>
              <a:rPr lang="en-US" sz="4400" dirty="0">
                <a:solidFill>
                  <a:schemeClr val="bg1"/>
                </a:solidFill>
                <a:latin typeface="Centaur MT Std" charset="0"/>
                <a:ea typeface="Centaur MT Std" charset="0"/>
                <a:cs typeface="Centaur MT Std" charset="0"/>
              </a:rPr>
              <a:t>There is glory that awaits. </a:t>
            </a:r>
          </a:p>
        </p:txBody>
      </p:sp>
    </p:spTree>
    <p:extLst>
      <p:ext uri="{BB962C8B-B14F-4D97-AF65-F5344CB8AC3E}">
        <p14:creationId xmlns:p14="http://schemas.microsoft.com/office/powerpoint/2010/main" val="172623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1871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5291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Keep running, running, running! </a:t>
            </a:r>
          </a:p>
          <a:p>
            <a:pPr algn="ctr"/>
            <a:r>
              <a:rPr lang="en-US" sz="4400" dirty="0">
                <a:solidFill>
                  <a:schemeClr val="bg1"/>
                </a:solidFill>
                <a:latin typeface="Centaur MT Std" charset="0"/>
                <a:ea typeface="Centaur MT Std" charset="0"/>
                <a:cs typeface="Centaur MT Std" charset="0"/>
              </a:rPr>
              <a:t>Keep running till it hurts.</a:t>
            </a:r>
          </a:p>
          <a:p>
            <a:pPr algn="ctr"/>
            <a:r>
              <a:rPr lang="en-US" sz="4400" dirty="0">
                <a:solidFill>
                  <a:schemeClr val="bg1"/>
                </a:solidFill>
                <a:latin typeface="Centaur MT Std" charset="0"/>
                <a:ea typeface="Centaur MT Std" charset="0"/>
                <a:cs typeface="Centaur MT Std" charset="0"/>
              </a:rPr>
              <a:t>Keep running, running, running. </a:t>
            </a:r>
          </a:p>
        </p:txBody>
      </p:sp>
    </p:spTree>
    <p:extLst>
      <p:ext uri="{BB962C8B-B14F-4D97-AF65-F5344CB8AC3E}">
        <p14:creationId xmlns:p14="http://schemas.microsoft.com/office/powerpoint/2010/main" val="91152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6266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6" name="TextBox 5"/>
          <p:cNvSpPr txBox="1"/>
          <p:nvPr/>
        </p:nvSpPr>
        <p:spPr>
          <a:xfrm>
            <a:off x="867405" y="3044279"/>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Till you leave this earth. </a:t>
            </a:r>
          </a:p>
        </p:txBody>
      </p:sp>
    </p:spTree>
    <p:extLst>
      <p:ext uri="{BB962C8B-B14F-4D97-AF65-F5344CB8AC3E}">
        <p14:creationId xmlns:p14="http://schemas.microsoft.com/office/powerpoint/2010/main" val="118385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6" name="TextBox 5"/>
          <p:cNvSpPr txBox="1"/>
          <p:nvPr/>
        </p:nvSpPr>
        <p:spPr>
          <a:xfrm>
            <a:off x="2755543" y="3044279"/>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earth. </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33713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2125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7"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TWO MOUNTAINS</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1 2 : 1 8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2 4</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3870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469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There was a mountain filled with fear,</a:t>
            </a:r>
          </a:p>
          <a:p>
            <a:pPr algn="ctr"/>
            <a:r>
              <a:rPr lang="en-US" sz="4400" dirty="0">
                <a:solidFill>
                  <a:schemeClr val="bg1"/>
                </a:solidFill>
                <a:latin typeface="Centaur MT Std" charset="0"/>
                <a:ea typeface="Centaur MT Std" charset="0"/>
                <a:cs typeface="Centaur MT Std" charset="0"/>
              </a:rPr>
              <a:t>Not a soul would dare draw near</a:t>
            </a:r>
          </a:p>
          <a:p>
            <a:pPr algn="ctr"/>
            <a:r>
              <a:rPr lang="en-US" sz="4400" dirty="0">
                <a:solidFill>
                  <a:schemeClr val="bg1"/>
                </a:solidFill>
                <a:latin typeface="Centaur MT Std" charset="0"/>
                <a:ea typeface="Centaur MT Std" charset="0"/>
                <a:cs typeface="Centaur MT Std" charset="0"/>
              </a:rPr>
              <a:t>Fire and darkness took the air</a:t>
            </a:r>
          </a:p>
          <a:p>
            <a:pPr algn="ctr"/>
            <a:r>
              <a:rPr lang="en-US" sz="4400" dirty="0">
                <a:solidFill>
                  <a:schemeClr val="bg1"/>
                </a:solidFill>
                <a:latin typeface="Centaur MT Std" charset="0"/>
                <a:ea typeface="Centaur MT Std" charset="0"/>
                <a:cs typeface="Centaur MT Std" charset="0"/>
              </a:rPr>
              <a:t>Of </a:t>
            </a:r>
            <a:r>
              <a:rPr lang="en-US" sz="4400" dirty="0" smtClean="0">
                <a:solidFill>
                  <a:schemeClr val="bg1"/>
                </a:solidFill>
                <a:latin typeface="Centaur MT Std" charset="0"/>
                <a:ea typeface="Centaur MT Std" charset="0"/>
                <a:cs typeface="Centaur MT Std" charset="0"/>
              </a:rPr>
              <a:t>Sinai’s </a:t>
            </a:r>
            <a:r>
              <a:rPr lang="en-US" sz="4400" dirty="0">
                <a:solidFill>
                  <a:schemeClr val="bg1"/>
                </a:solidFill>
                <a:latin typeface="Centaur MT Std" charset="0"/>
                <a:ea typeface="Centaur MT Std" charset="0"/>
                <a:cs typeface="Centaur MT Std" charset="0"/>
              </a:rPr>
              <a:t>height.</a:t>
            </a:r>
          </a:p>
        </p:txBody>
      </p:sp>
    </p:spTree>
    <p:extLst>
      <p:ext uri="{BB962C8B-B14F-4D97-AF65-F5344CB8AC3E}">
        <p14:creationId xmlns:p14="http://schemas.microsoft.com/office/powerpoint/2010/main" val="37006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0478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7892" cy="6858000"/>
          </a:xfrm>
          <a:prstGeom prst="rect">
            <a:avLst/>
          </a:prstGeom>
        </p:spPr>
      </p:pic>
      <p:sp>
        <p:nvSpPr>
          <p:cNvPr id="5" name="TextBox 4"/>
          <p:cNvSpPr txBox="1"/>
          <p:nvPr/>
        </p:nvSpPr>
        <p:spPr>
          <a:xfrm>
            <a:off x="828209"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 warned, be warned,</a:t>
            </a:r>
          </a:p>
          <a:p>
            <a:pPr algn="ctr"/>
            <a:r>
              <a:rPr lang="en-US" sz="4400" dirty="0">
                <a:solidFill>
                  <a:schemeClr val="bg1"/>
                </a:solidFill>
                <a:latin typeface="Centaur MT Std" charset="0"/>
                <a:ea typeface="Centaur MT Std" charset="0"/>
                <a:cs typeface="Centaur MT Std" charset="0"/>
              </a:rPr>
              <a:t>Pay attention to what you’ve heard. 	</a:t>
            </a:r>
          </a:p>
          <a:p>
            <a:pPr algn="ctr"/>
            <a:r>
              <a:rPr lang="en-US" sz="4400" dirty="0">
                <a:solidFill>
                  <a:schemeClr val="bg1"/>
                </a:solidFill>
                <a:latin typeface="Centaur MT Std" charset="0"/>
                <a:ea typeface="Centaur MT Std" charset="0"/>
                <a:cs typeface="Centaur MT Std" charset="0"/>
              </a:rPr>
              <a:t>Don’t drift away from the Word.</a:t>
            </a:r>
          </a:p>
        </p:txBody>
      </p:sp>
    </p:spTree>
    <p:extLst>
      <p:ext uri="{BB962C8B-B14F-4D97-AF65-F5344CB8AC3E}">
        <p14:creationId xmlns:p14="http://schemas.microsoft.com/office/powerpoint/2010/main" val="69201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 tempest swirled and shook with haste,</a:t>
            </a:r>
          </a:p>
          <a:p>
            <a:pPr algn="ctr"/>
            <a:r>
              <a:rPr lang="en-US" sz="4400" dirty="0">
                <a:solidFill>
                  <a:schemeClr val="bg1"/>
                </a:solidFill>
                <a:latin typeface="Centaur MT Std" charset="0"/>
                <a:ea typeface="Centaur MT Std" charset="0"/>
                <a:cs typeface="Centaur MT Std" charset="0"/>
              </a:rPr>
              <a:t>Gloom and terror joy replaced,</a:t>
            </a:r>
          </a:p>
          <a:p>
            <a:pPr algn="ctr"/>
            <a:r>
              <a:rPr lang="en-US" sz="4400" dirty="0">
                <a:solidFill>
                  <a:schemeClr val="bg1"/>
                </a:solidFill>
                <a:latin typeface="Centaur MT Std" charset="0"/>
                <a:ea typeface="Centaur MT Std" charset="0"/>
                <a:cs typeface="Centaur MT Std" charset="0"/>
              </a:rPr>
              <a:t>A trumpet struck the mountain face</a:t>
            </a:r>
          </a:p>
          <a:p>
            <a:pPr algn="ctr"/>
            <a:r>
              <a:rPr lang="en-US" sz="4400" dirty="0">
                <a:solidFill>
                  <a:schemeClr val="bg1"/>
                </a:solidFill>
                <a:latin typeface="Centaur MT Std" charset="0"/>
                <a:ea typeface="Centaur MT Std" charset="0"/>
                <a:cs typeface="Centaur MT Std" charset="0"/>
              </a:rPr>
              <a:t>Of </a:t>
            </a:r>
            <a:r>
              <a:rPr lang="en-US" sz="4400" dirty="0" smtClean="0">
                <a:solidFill>
                  <a:schemeClr val="bg1"/>
                </a:solidFill>
                <a:latin typeface="Centaur MT Std" charset="0"/>
                <a:ea typeface="Centaur MT Std" charset="0"/>
                <a:cs typeface="Centaur MT Std" charset="0"/>
              </a:rPr>
              <a:t>Sinai’s </a:t>
            </a:r>
            <a:r>
              <a:rPr lang="en-US" sz="4400" dirty="0">
                <a:solidFill>
                  <a:schemeClr val="bg1"/>
                </a:solidFill>
                <a:latin typeface="Centaur MT Std" charset="0"/>
                <a:ea typeface="Centaur MT Std" charset="0"/>
                <a:cs typeface="Centaur MT Std" charset="0"/>
              </a:rPr>
              <a:t>height.</a:t>
            </a:r>
          </a:p>
        </p:txBody>
      </p:sp>
    </p:spTree>
    <p:extLst>
      <p:ext uri="{BB962C8B-B14F-4D97-AF65-F5344CB8AC3E}">
        <p14:creationId xmlns:p14="http://schemas.microsoft.com/office/powerpoint/2010/main" val="139478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6008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Then a voice from </a:t>
            </a:r>
            <a:r>
              <a:rPr lang="en-US" sz="4400" dirty="0" err="1">
                <a:solidFill>
                  <a:schemeClr val="bg1"/>
                </a:solidFill>
                <a:latin typeface="Centaur MT Std" charset="0"/>
                <a:ea typeface="Centaur MT Std" charset="0"/>
                <a:cs typeface="Centaur MT Std" charset="0"/>
              </a:rPr>
              <a:t>heav’n</a:t>
            </a:r>
            <a:r>
              <a:rPr lang="en-US" sz="4400" dirty="0">
                <a:solidFill>
                  <a:schemeClr val="bg1"/>
                </a:solidFill>
                <a:latin typeface="Centaur MT Std" charset="0"/>
                <a:ea typeface="Centaur MT Std" charset="0"/>
                <a:cs typeface="Centaur MT Std" charset="0"/>
              </a:rPr>
              <a:t> was heard,</a:t>
            </a:r>
          </a:p>
          <a:p>
            <a:pPr algn="ctr"/>
            <a:r>
              <a:rPr lang="en-US" sz="4400" dirty="0">
                <a:solidFill>
                  <a:schemeClr val="bg1"/>
                </a:solidFill>
                <a:latin typeface="Centaur MT Std" charset="0"/>
                <a:ea typeface="Centaur MT Std" charset="0"/>
                <a:cs typeface="Centaur MT Std" charset="0"/>
              </a:rPr>
              <a:t>None of Israel could endure</a:t>
            </a:r>
          </a:p>
          <a:p>
            <a:pPr algn="ctr"/>
            <a:r>
              <a:rPr lang="en-US" sz="4400" dirty="0">
                <a:solidFill>
                  <a:schemeClr val="bg1"/>
                </a:solidFill>
                <a:latin typeface="Centaur MT Std" charset="0"/>
                <a:ea typeface="Centaur MT Std" charset="0"/>
                <a:cs typeface="Centaur MT Std" charset="0"/>
              </a:rPr>
              <a:t>The frightening words.</a:t>
            </a:r>
          </a:p>
          <a:p>
            <a:pPr algn="ctr"/>
            <a:r>
              <a:rPr lang="en-US" sz="4400" dirty="0">
                <a:solidFill>
                  <a:schemeClr val="bg1"/>
                </a:solidFill>
                <a:latin typeface="Centaur MT Std" charset="0"/>
                <a:ea typeface="Centaur MT Std" charset="0"/>
                <a:cs typeface="Centaur MT Std" charset="0"/>
              </a:rPr>
              <a:t>O speak no more! Speak no more!</a:t>
            </a:r>
          </a:p>
        </p:txBody>
      </p:sp>
    </p:spTree>
    <p:extLst>
      <p:ext uri="{BB962C8B-B14F-4D97-AF65-F5344CB8AC3E}">
        <p14:creationId xmlns:p14="http://schemas.microsoft.com/office/powerpoint/2010/main" val="118732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3736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But you have not come to this mountain,</a:t>
            </a:r>
          </a:p>
        </p:txBody>
      </p:sp>
    </p:spTree>
    <p:extLst>
      <p:ext uri="{BB962C8B-B14F-4D97-AF65-F5344CB8AC3E}">
        <p14:creationId xmlns:p14="http://schemas.microsoft.com/office/powerpoint/2010/main" val="2907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9793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You have come to Zion!</a:t>
            </a:r>
          </a:p>
        </p:txBody>
      </p:sp>
    </p:spTree>
    <p:extLst>
      <p:ext uri="{BB962C8B-B14F-4D97-AF65-F5344CB8AC3E}">
        <p14:creationId xmlns:p14="http://schemas.microsoft.com/office/powerpoint/2010/main" val="197629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899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You have come to the city of the living God:</a:t>
            </a:r>
          </a:p>
          <a:p>
            <a:pPr algn="ctr"/>
            <a:r>
              <a:rPr lang="en-US" sz="4400" dirty="0">
                <a:solidFill>
                  <a:schemeClr val="bg1"/>
                </a:solidFill>
                <a:latin typeface="Centaur MT Std" charset="0"/>
                <a:ea typeface="Centaur MT Std" charset="0"/>
                <a:cs typeface="Centaur MT Std" charset="0"/>
              </a:rPr>
              <a:t>To Jerusalem in heaven way beyond </a:t>
            </a:r>
          </a:p>
          <a:p>
            <a:pPr algn="ctr"/>
            <a:r>
              <a:rPr lang="en-US" sz="4400" dirty="0">
                <a:solidFill>
                  <a:schemeClr val="bg1"/>
                </a:solidFill>
                <a:latin typeface="Centaur MT Std" charset="0"/>
                <a:ea typeface="Centaur MT Std" charset="0"/>
                <a:cs typeface="Centaur MT Std" charset="0"/>
              </a:rPr>
              <a:t>What </a:t>
            </a:r>
            <a:r>
              <a:rPr lang="en-US" sz="4400" dirty="0" smtClean="0">
                <a:solidFill>
                  <a:schemeClr val="bg1"/>
                </a:solidFill>
                <a:latin typeface="Centaur MT Std" charset="0"/>
                <a:ea typeface="Centaur MT Std" charset="0"/>
                <a:cs typeface="Centaur MT Std" charset="0"/>
              </a:rPr>
              <a:t>we have </a:t>
            </a:r>
            <a:r>
              <a:rPr lang="en-US" sz="4400" dirty="0">
                <a:solidFill>
                  <a:schemeClr val="bg1"/>
                </a:solidFill>
                <a:latin typeface="Centaur MT Std" charset="0"/>
                <a:ea typeface="Centaur MT Std" charset="0"/>
                <a:cs typeface="Centaur MT Std" charset="0"/>
              </a:rPr>
              <a:t>seen and heard,</a:t>
            </a:r>
          </a:p>
          <a:p>
            <a:pPr algn="ctr"/>
            <a:r>
              <a:rPr lang="en-US" sz="4400" dirty="0">
                <a:solidFill>
                  <a:schemeClr val="bg1"/>
                </a:solidFill>
                <a:latin typeface="Centaur MT Std" charset="0"/>
                <a:ea typeface="Centaur MT Std" charset="0"/>
                <a:cs typeface="Centaur MT Std" charset="0"/>
              </a:rPr>
              <a:t>What we have known down here on earth. </a:t>
            </a:r>
          </a:p>
        </p:txBody>
      </p:sp>
    </p:spTree>
    <p:extLst>
      <p:ext uri="{BB962C8B-B14F-4D97-AF65-F5344CB8AC3E}">
        <p14:creationId xmlns:p14="http://schemas.microsoft.com/office/powerpoint/2010/main" val="44995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5265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6156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you have come to the sound of angels singing</a:t>
            </a:r>
          </a:p>
          <a:p>
            <a:pPr algn="ctr"/>
            <a:r>
              <a:rPr lang="en-US" sz="4400" dirty="0">
                <a:solidFill>
                  <a:schemeClr val="bg1"/>
                </a:solidFill>
                <a:latin typeface="Centaur MT Std" charset="0"/>
                <a:ea typeface="Centaur MT Std" charset="0"/>
                <a:cs typeface="Centaur MT Std" charset="0"/>
              </a:rPr>
              <a:t>Anthems praising the King.</a:t>
            </a:r>
          </a:p>
          <a:p>
            <a:pPr algn="ctr"/>
            <a:r>
              <a:rPr lang="en-US" sz="4400" dirty="0">
                <a:solidFill>
                  <a:schemeClr val="bg1"/>
                </a:solidFill>
                <a:latin typeface="Centaur MT Std" charset="0"/>
                <a:ea typeface="Centaur MT Std" charset="0"/>
                <a:cs typeface="Centaur MT Std" charset="0"/>
              </a:rPr>
              <a:t>And you have come the church in heaven believing:</a:t>
            </a:r>
          </a:p>
          <a:p>
            <a:pPr algn="ctr"/>
            <a:r>
              <a:rPr lang="en-US" sz="4400" dirty="0">
                <a:solidFill>
                  <a:schemeClr val="bg1"/>
                </a:solidFill>
                <a:latin typeface="Centaur MT Std" charset="0"/>
                <a:ea typeface="Centaur MT Std" charset="0"/>
                <a:cs typeface="Centaur MT Std" charset="0"/>
              </a:rPr>
              <a:t>Listen to the song they sing.</a:t>
            </a:r>
          </a:p>
        </p:txBody>
      </p:sp>
    </p:spTree>
    <p:extLst>
      <p:ext uri="{BB962C8B-B14F-4D97-AF65-F5344CB8AC3E}">
        <p14:creationId xmlns:p14="http://schemas.microsoft.com/office/powerpoint/2010/main" val="23060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2689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1690062"/>
            <a:ext cx="10532533" cy="3477875"/>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you have come to God, the Judge of </a:t>
            </a:r>
            <a:r>
              <a:rPr lang="en-US" sz="4400" dirty="0" smtClean="0">
                <a:solidFill>
                  <a:schemeClr val="bg1"/>
                </a:solidFill>
                <a:latin typeface="Centaur MT Std" charset="0"/>
                <a:ea typeface="Centaur MT Std" charset="0"/>
                <a:cs typeface="Centaur MT Std" charset="0"/>
              </a:rPr>
              <a:t>all,</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To the One who is seated on </a:t>
            </a:r>
            <a:r>
              <a:rPr lang="en-US" sz="4400" dirty="0" smtClean="0">
                <a:solidFill>
                  <a:schemeClr val="bg1"/>
                </a:solidFill>
                <a:latin typeface="Centaur MT Std" charset="0"/>
                <a:ea typeface="Centaur MT Std" charset="0"/>
                <a:cs typeface="Centaur MT Std" charset="0"/>
              </a:rPr>
              <a:t>high;</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And you have come to the saints, </a:t>
            </a: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the </a:t>
            </a:r>
            <a:r>
              <a:rPr lang="en-US" sz="4400" dirty="0">
                <a:solidFill>
                  <a:schemeClr val="bg1"/>
                </a:solidFill>
                <a:latin typeface="Centaur MT Std" charset="0"/>
                <a:ea typeface="Centaur MT Std" charset="0"/>
                <a:cs typeface="Centaur MT Std" charset="0"/>
              </a:rPr>
              <a:t>loved, the called,</a:t>
            </a:r>
          </a:p>
          <a:p>
            <a:pPr algn="ctr"/>
            <a:r>
              <a:rPr lang="en-US" sz="4400" dirty="0">
                <a:solidFill>
                  <a:schemeClr val="bg1"/>
                </a:solidFill>
                <a:latin typeface="Centaur MT Std" charset="0"/>
                <a:ea typeface="Centaur MT Std" charset="0"/>
                <a:cs typeface="Centaur MT Std" charset="0"/>
              </a:rPr>
              <a:t>To the host of the spirits made </a:t>
            </a:r>
            <a:r>
              <a:rPr lang="en-US" sz="4400" dirty="0" smtClean="0">
                <a:solidFill>
                  <a:schemeClr val="bg1"/>
                </a:solidFill>
                <a:latin typeface="Centaur MT Std" charset="0"/>
                <a:ea typeface="Centaur MT Std" charset="0"/>
                <a:cs typeface="Centaur MT Std" charset="0"/>
              </a:rPr>
              <a:t>right</a:t>
            </a:r>
            <a:r>
              <a:rPr lang="en-US" sz="4400" dirty="0">
                <a:solidFill>
                  <a:schemeClr val="bg1"/>
                </a:solidFill>
                <a:latin typeface="Centaur MT Std" charset="0"/>
                <a:ea typeface="Centaur MT Std" charset="0"/>
                <a:cs typeface="Centaur MT Std" charset="0"/>
              </a:rPr>
              <a:t>.</a:t>
            </a:r>
          </a:p>
        </p:txBody>
      </p:sp>
    </p:spTree>
    <p:extLst>
      <p:ext uri="{BB962C8B-B14F-4D97-AF65-F5344CB8AC3E}">
        <p14:creationId xmlns:p14="http://schemas.microsoft.com/office/powerpoint/2010/main" val="69331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7849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you have come to Jesus,</a:t>
            </a:r>
          </a:p>
          <a:p>
            <a:pPr algn="ctr"/>
            <a:r>
              <a:rPr lang="en-US" sz="4400" dirty="0">
                <a:solidFill>
                  <a:schemeClr val="bg1"/>
                </a:solidFill>
                <a:latin typeface="Centaur MT Std" charset="0"/>
                <a:ea typeface="Centaur MT Std" charset="0"/>
                <a:cs typeface="Centaur MT Std" charset="0"/>
              </a:rPr>
              <a:t>You have come to the </a:t>
            </a:r>
            <a:r>
              <a:rPr lang="en-US" sz="4400" dirty="0" smtClean="0">
                <a:solidFill>
                  <a:schemeClr val="bg1"/>
                </a:solidFill>
                <a:latin typeface="Centaur MT Std" charset="0"/>
                <a:ea typeface="Centaur MT Std" charset="0"/>
                <a:cs typeface="Centaur MT Std" charset="0"/>
              </a:rPr>
              <a:t>Son,</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To the blood that leads us</a:t>
            </a:r>
          </a:p>
          <a:p>
            <a:pPr algn="ctr"/>
            <a:r>
              <a:rPr lang="en-US" sz="4400" dirty="0">
                <a:solidFill>
                  <a:schemeClr val="bg1"/>
                </a:solidFill>
                <a:latin typeface="Centaur MT Std" charset="0"/>
                <a:ea typeface="Centaur MT Std" charset="0"/>
                <a:cs typeface="Centaur MT Std" charset="0"/>
              </a:rPr>
              <a:t>To our eternal home. </a:t>
            </a:r>
          </a:p>
        </p:txBody>
      </p:sp>
    </p:spTree>
    <p:extLst>
      <p:ext uri="{BB962C8B-B14F-4D97-AF65-F5344CB8AC3E}">
        <p14:creationId xmlns:p14="http://schemas.microsoft.com/office/powerpoint/2010/main" val="13669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040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72541" y="1720840"/>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KINGDOM:</a:t>
            </a:r>
          </a:p>
          <a:p>
            <a:pPr algn="ctr"/>
            <a:r>
              <a:rPr lang="en-US" sz="7200" dirty="0" smtClean="0">
                <a:solidFill>
                  <a:schemeClr val="bg1"/>
                </a:solidFill>
                <a:latin typeface="Centaur MT Std" charset="0"/>
                <a:ea typeface="Centaur MT Std" charset="0"/>
                <a:cs typeface="Centaur MT Std" charset="0"/>
              </a:rPr>
              <a:t>A FIFTH WARNING</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1 2 : 1 8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2 4</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40643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7906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 warned, be warned</a:t>
            </a:r>
            <a:r>
              <a:rPr lang="en-US" sz="4400" dirty="0" smtClean="0">
                <a:solidFill>
                  <a:schemeClr val="bg1"/>
                </a:solidFill>
                <a:latin typeface="Centaur MT Std" charset="0"/>
                <a:ea typeface="Centaur MT Std" charset="0"/>
                <a:cs typeface="Centaur MT Std" charset="0"/>
              </a:rPr>
              <a:t>!</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Pay attention to what you’ve heard</a:t>
            </a:r>
            <a:r>
              <a:rPr lang="en-US" sz="4400" dirty="0" smtClean="0">
                <a:solidFill>
                  <a:schemeClr val="bg1"/>
                </a:solidFill>
                <a:latin typeface="Centaur MT Std" charset="0"/>
                <a:ea typeface="Centaur MT Std" charset="0"/>
                <a:cs typeface="Centaur MT Std" charset="0"/>
              </a:rPr>
              <a:t>! </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Don’t drift away from the word!</a:t>
            </a:r>
          </a:p>
        </p:txBody>
      </p:sp>
    </p:spTree>
    <p:extLst>
      <p:ext uri="{BB962C8B-B14F-4D97-AF65-F5344CB8AC3E}">
        <p14:creationId xmlns:p14="http://schemas.microsoft.com/office/powerpoint/2010/main" val="206553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1254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9"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 warned, be warned,</a:t>
            </a:r>
          </a:p>
          <a:p>
            <a:pPr algn="ctr"/>
            <a:r>
              <a:rPr lang="en-US" sz="4400" dirty="0">
                <a:solidFill>
                  <a:schemeClr val="bg1"/>
                </a:solidFill>
                <a:latin typeface="Centaur MT Std" charset="0"/>
                <a:ea typeface="Centaur MT Std" charset="0"/>
                <a:cs typeface="Centaur MT Std" charset="0"/>
              </a:rPr>
              <a:t>Pay attention to what you’ve heard. 	</a:t>
            </a:r>
          </a:p>
          <a:p>
            <a:pPr algn="ctr"/>
            <a:r>
              <a:rPr lang="en-US" sz="4400" dirty="0">
                <a:solidFill>
                  <a:schemeClr val="bg1"/>
                </a:solidFill>
                <a:latin typeface="Centaur MT Std" charset="0"/>
                <a:ea typeface="Centaur MT Std" charset="0"/>
                <a:cs typeface="Centaur MT Std" charset="0"/>
              </a:rPr>
              <a:t>Don’t drift away from the </a:t>
            </a:r>
            <a:r>
              <a:rPr lang="en-US" sz="4400" dirty="0" smtClean="0">
                <a:solidFill>
                  <a:schemeClr val="bg1"/>
                </a:solidFill>
                <a:latin typeface="Centaur MT Std" charset="0"/>
                <a:ea typeface="Centaur MT Std" charset="0"/>
                <a:cs typeface="Centaur MT Std" charset="0"/>
              </a:rPr>
              <a:t>Word of God.</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1303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For if those of old didn’t escape when told</a:t>
            </a:r>
          </a:p>
          <a:p>
            <a:pPr algn="ctr"/>
            <a:r>
              <a:rPr lang="en-US" sz="4400" dirty="0">
                <a:solidFill>
                  <a:schemeClr val="bg1"/>
                </a:solidFill>
                <a:latin typeface="Centaur MT Std" charset="0"/>
                <a:ea typeface="Centaur MT Std" charset="0"/>
                <a:cs typeface="Centaur MT Std" charset="0"/>
              </a:rPr>
              <a:t>From earth of the things that were threatened,</a:t>
            </a:r>
          </a:p>
          <a:p>
            <a:pPr algn="ctr"/>
            <a:r>
              <a:rPr lang="en-US" sz="4400" dirty="0">
                <a:solidFill>
                  <a:schemeClr val="bg1"/>
                </a:solidFill>
                <a:latin typeface="Centaur MT Std" charset="0"/>
                <a:ea typeface="Centaur MT Std" charset="0"/>
                <a:cs typeface="Centaur MT Std" charset="0"/>
              </a:rPr>
              <a:t>O how much worse the curse</a:t>
            </a:r>
          </a:p>
          <a:p>
            <a:pPr algn="ctr"/>
            <a:r>
              <a:rPr lang="en-US" sz="4400" dirty="0">
                <a:solidFill>
                  <a:schemeClr val="bg1"/>
                </a:solidFill>
                <a:latin typeface="Centaur MT Std" charset="0"/>
                <a:ea typeface="Centaur MT Std" charset="0"/>
                <a:cs typeface="Centaur MT Std" charset="0"/>
              </a:rPr>
              <a:t>If you reject the words from heaven?</a:t>
            </a:r>
          </a:p>
        </p:txBody>
      </p:sp>
    </p:spTree>
    <p:extLst>
      <p:ext uri="{BB962C8B-B14F-4D97-AF65-F5344CB8AC3E}">
        <p14:creationId xmlns:p14="http://schemas.microsoft.com/office/powerpoint/2010/main" val="29396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4580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Long ago </a:t>
            </a:r>
            <a:r>
              <a:rPr lang="en-US" sz="4400" dirty="0" smtClean="0">
                <a:solidFill>
                  <a:schemeClr val="bg1"/>
                </a:solidFill>
                <a:latin typeface="Centaur MT Std" charset="0"/>
                <a:ea typeface="Centaur MT Std" charset="0"/>
                <a:cs typeface="Centaur MT Std" charset="0"/>
              </a:rPr>
              <a:t>he </a:t>
            </a:r>
            <a:r>
              <a:rPr lang="en-US" sz="4400" dirty="0">
                <a:solidFill>
                  <a:schemeClr val="bg1"/>
                </a:solidFill>
                <a:latin typeface="Centaur MT Std" charset="0"/>
                <a:ea typeface="Centaur MT Std" charset="0"/>
                <a:cs typeface="Centaur MT Std" charset="0"/>
              </a:rPr>
              <a:t>spoke and the ground did shake </a:t>
            </a:r>
          </a:p>
          <a:p>
            <a:pPr algn="ctr"/>
            <a:r>
              <a:rPr lang="en-US" sz="4400" dirty="0">
                <a:solidFill>
                  <a:schemeClr val="bg1"/>
                </a:solidFill>
                <a:latin typeface="Centaur MT Std" charset="0"/>
                <a:ea typeface="Centaur MT Std" charset="0"/>
                <a:cs typeface="Centaur MT Std" charset="0"/>
              </a:rPr>
              <a:t>And the earth it quaked, b</a:t>
            </a:r>
            <a:r>
              <a:rPr lang="en-US" sz="4400" dirty="0" smtClean="0">
                <a:solidFill>
                  <a:schemeClr val="bg1"/>
                </a:solidFill>
                <a:latin typeface="Centaur MT Std" charset="0"/>
                <a:ea typeface="Centaur MT Std" charset="0"/>
                <a:cs typeface="Centaur MT Std" charset="0"/>
              </a:rPr>
              <a:t>ut </a:t>
            </a:r>
            <a:r>
              <a:rPr lang="en-US" sz="4400" dirty="0">
                <a:solidFill>
                  <a:schemeClr val="bg1"/>
                </a:solidFill>
                <a:latin typeface="Centaur MT Std" charset="0"/>
                <a:ea typeface="Centaur MT Std" charset="0"/>
                <a:cs typeface="Centaur MT Std" charset="0"/>
              </a:rPr>
              <a:t>now he states, </a:t>
            </a:r>
          </a:p>
          <a:p>
            <a:pPr algn="ctr"/>
            <a:r>
              <a:rPr lang="en-US" sz="4400" dirty="0">
                <a:solidFill>
                  <a:schemeClr val="bg1"/>
                </a:solidFill>
                <a:latin typeface="Centaur MT Std" charset="0"/>
                <a:ea typeface="Centaur MT Std" charset="0"/>
                <a:cs typeface="Centaur MT Std" charset="0"/>
              </a:rPr>
              <a:t>“Yet once more I’ll shake not only the earth 		   </a:t>
            </a:r>
          </a:p>
          <a:p>
            <a:pPr algn="ctr"/>
            <a:r>
              <a:rPr lang="en-US" sz="4400" dirty="0">
                <a:solidFill>
                  <a:schemeClr val="bg1"/>
                </a:solidFill>
                <a:latin typeface="Centaur MT Std" charset="0"/>
                <a:ea typeface="Centaur MT Std" charset="0"/>
                <a:cs typeface="Centaur MT Std" charset="0"/>
              </a:rPr>
              <a:t>But also the heavenly place.” </a:t>
            </a:r>
          </a:p>
        </p:txBody>
      </p:sp>
    </p:spTree>
    <p:extLst>
      <p:ext uri="{BB962C8B-B14F-4D97-AF65-F5344CB8AC3E}">
        <p14:creationId xmlns:p14="http://schemas.microsoft.com/office/powerpoint/2010/main" val="84505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6587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this phrase indicates the removal of things </a:t>
            </a:r>
          </a:p>
          <a:p>
            <a:pPr algn="ctr"/>
            <a:r>
              <a:rPr lang="en-US" sz="4400" dirty="0">
                <a:solidFill>
                  <a:schemeClr val="bg1"/>
                </a:solidFill>
                <a:latin typeface="Centaur MT Std" charset="0"/>
                <a:ea typeface="Centaur MT Std" charset="0"/>
                <a:cs typeface="Centaur MT Std" charset="0"/>
              </a:rPr>
              <a:t>That have been made, </a:t>
            </a:r>
            <a:endParaRPr lang="en-US" sz="4400" dirty="0" smtClean="0">
              <a:solidFill>
                <a:schemeClr val="bg1"/>
              </a:solidFill>
              <a:latin typeface="Centaur MT Std" charset="0"/>
              <a:ea typeface="Centaur MT Std" charset="0"/>
              <a:cs typeface="Centaur MT Std" charset="0"/>
            </a:endParaRPr>
          </a:p>
          <a:p>
            <a:pPr algn="ctr"/>
            <a:r>
              <a:rPr lang="en-US" sz="4400" dirty="0" smtClean="0">
                <a:solidFill>
                  <a:schemeClr val="bg1"/>
                </a:solidFill>
                <a:latin typeface="Centaur MT Std" charset="0"/>
                <a:ea typeface="Centaur MT Std" charset="0"/>
                <a:cs typeface="Centaur MT Std" charset="0"/>
              </a:rPr>
              <a:t>So </a:t>
            </a:r>
            <a:r>
              <a:rPr lang="en-US" sz="4400" dirty="0">
                <a:solidFill>
                  <a:schemeClr val="bg1"/>
                </a:solidFill>
                <a:latin typeface="Centaur MT Std" charset="0"/>
                <a:ea typeface="Centaur MT Std" charset="0"/>
                <a:cs typeface="Centaur MT Std" charset="0"/>
              </a:rPr>
              <a:t>that nothing remains, n</a:t>
            </a:r>
            <a:r>
              <a:rPr lang="en-US" sz="4400" dirty="0" smtClean="0">
                <a:solidFill>
                  <a:schemeClr val="bg1"/>
                </a:solidFill>
                <a:latin typeface="Centaur MT Std" charset="0"/>
                <a:ea typeface="Centaur MT Std" charset="0"/>
                <a:cs typeface="Centaur MT Std" charset="0"/>
              </a:rPr>
              <a:t>othing </a:t>
            </a:r>
            <a:r>
              <a:rPr lang="en-US" sz="4400" dirty="0">
                <a:solidFill>
                  <a:schemeClr val="bg1"/>
                </a:solidFill>
                <a:latin typeface="Centaur MT Std" charset="0"/>
                <a:ea typeface="Centaur MT Std" charset="0"/>
                <a:cs typeface="Centaur MT Std" charset="0"/>
              </a:rPr>
              <a:t>is safe,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N</a:t>
            </a:r>
            <a:r>
              <a:rPr lang="en-US" sz="4400" dirty="0" smtClean="0">
                <a:solidFill>
                  <a:schemeClr val="bg1"/>
                </a:solidFill>
                <a:latin typeface="Centaur MT Std" charset="0"/>
                <a:ea typeface="Centaur MT Std" charset="0"/>
                <a:cs typeface="Centaur MT Std" charset="0"/>
              </a:rPr>
              <a:t>othing </a:t>
            </a:r>
            <a:r>
              <a:rPr lang="en-US" sz="4400" dirty="0">
                <a:solidFill>
                  <a:schemeClr val="bg1"/>
                </a:solidFill>
                <a:latin typeface="Centaur MT Std" charset="0"/>
                <a:ea typeface="Centaur MT Std" charset="0"/>
                <a:cs typeface="Centaur MT Std" charset="0"/>
              </a:rPr>
              <a:t>is hidden from his fiery reign, </a:t>
            </a:r>
          </a:p>
        </p:txBody>
      </p:sp>
    </p:spTree>
    <p:extLst>
      <p:ext uri="{BB962C8B-B14F-4D97-AF65-F5344CB8AC3E}">
        <p14:creationId xmlns:p14="http://schemas.microsoft.com/office/powerpoint/2010/main" val="102990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6330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705725"/>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Not on the earthly terrain, in the heavenly domain, </a:t>
            </a:r>
          </a:p>
          <a:p>
            <a:pPr algn="ctr"/>
            <a:r>
              <a:rPr lang="en-US" sz="4400" dirty="0">
                <a:solidFill>
                  <a:schemeClr val="bg1"/>
                </a:solidFill>
                <a:latin typeface="Centaur MT Std" charset="0"/>
                <a:ea typeface="Centaur MT Std" charset="0"/>
                <a:cs typeface="Centaur MT Std" charset="0"/>
              </a:rPr>
              <a:t>But the kingdom of God alone will sustain.</a:t>
            </a:r>
          </a:p>
        </p:txBody>
      </p:sp>
    </p:spTree>
    <p:extLst>
      <p:ext uri="{BB962C8B-B14F-4D97-AF65-F5344CB8AC3E}">
        <p14:creationId xmlns:p14="http://schemas.microsoft.com/office/powerpoint/2010/main" val="121336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1280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1351508"/>
            <a:ext cx="10532533" cy="4154984"/>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do you think that you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W</a:t>
            </a:r>
            <a:r>
              <a:rPr lang="en-US" sz="4400" dirty="0" smtClean="0">
                <a:solidFill>
                  <a:schemeClr val="bg1"/>
                </a:solidFill>
                <a:latin typeface="Centaur MT Std" charset="0"/>
                <a:ea typeface="Centaur MT Std" charset="0"/>
                <a:cs typeface="Centaur MT Std" charset="0"/>
              </a:rPr>
              <a:t>ill </a:t>
            </a:r>
            <a:r>
              <a:rPr lang="en-US" sz="4400" dirty="0">
                <a:solidFill>
                  <a:schemeClr val="bg1"/>
                </a:solidFill>
                <a:latin typeface="Centaur MT Std" charset="0"/>
                <a:ea typeface="Centaur MT Std" charset="0"/>
                <a:cs typeface="Centaur MT Std" charset="0"/>
              </a:rPr>
              <a:t>be excused on that Day</a:t>
            </a:r>
          </a:p>
          <a:p>
            <a:pPr algn="ctr"/>
            <a:r>
              <a:rPr lang="en-US" sz="4400" dirty="0">
                <a:solidFill>
                  <a:schemeClr val="bg1"/>
                </a:solidFill>
                <a:latin typeface="Centaur MT Std" charset="0"/>
                <a:ea typeface="Centaur MT Std" charset="0"/>
                <a:cs typeface="Centaur MT Std" charset="0"/>
              </a:rPr>
              <a:t>If you refuse and reject the news that was stated </a:t>
            </a:r>
          </a:p>
          <a:p>
            <a:pPr algn="ctr"/>
            <a:r>
              <a:rPr lang="en-US" sz="4400" dirty="0">
                <a:solidFill>
                  <a:schemeClr val="bg1"/>
                </a:solidFill>
                <a:latin typeface="Centaur MT Std" charset="0"/>
                <a:ea typeface="Centaur MT Std" charset="0"/>
                <a:cs typeface="Centaur MT Std" charset="0"/>
              </a:rPr>
              <a:t>By the </a:t>
            </a:r>
            <a:r>
              <a:rPr lang="en-US" sz="4400" dirty="0" smtClean="0">
                <a:solidFill>
                  <a:schemeClr val="bg1"/>
                </a:solidFill>
                <a:latin typeface="Centaur MT Std" charset="0"/>
                <a:ea typeface="Centaur MT Std" charset="0"/>
                <a:cs typeface="Centaur MT Std" charset="0"/>
              </a:rPr>
              <a:t>Son</a:t>
            </a:r>
            <a:r>
              <a:rPr lang="en-US" sz="4400" dirty="0">
                <a:solidFill>
                  <a:schemeClr val="bg1"/>
                </a:solidFill>
                <a:latin typeface="Centaur MT Std" charset="0"/>
                <a:ea typeface="Centaur MT Std" charset="0"/>
                <a:cs typeface="Centaur MT Std" charset="0"/>
              </a:rPr>
              <a:t>? Or have you come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T</a:t>
            </a:r>
            <a:r>
              <a:rPr lang="en-US" sz="4400" dirty="0" smtClean="0">
                <a:solidFill>
                  <a:schemeClr val="bg1"/>
                </a:solidFill>
                <a:latin typeface="Centaur MT Std" charset="0"/>
                <a:ea typeface="Centaur MT Std" charset="0"/>
                <a:cs typeface="Centaur MT Std" charset="0"/>
              </a:rPr>
              <a:t>o </a:t>
            </a:r>
            <a:r>
              <a:rPr lang="en-US" sz="4400" dirty="0">
                <a:solidFill>
                  <a:schemeClr val="bg1"/>
                </a:solidFill>
                <a:latin typeface="Centaur MT Std" charset="0"/>
                <a:ea typeface="Centaur MT Std" charset="0"/>
                <a:cs typeface="Centaur MT Std" charset="0"/>
              </a:rPr>
              <a:t>an all-consuming flame? </a:t>
            </a:r>
          </a:p>
          <a:p>
            <a:pPr algn="ctr"/>
            <a:r>
              <a:rPr lang="en-US" sz="4400" dirty="0">
                <a:solidFill>
                  <a:schemeClr val="bg1"/>
                </a:solidFill>
                <a:latin typeface="Centaur MT Std" charset="0"/>
                <a:ea typeface="Centaur MT Std" charset="0"/>
                <a:cs typeface="Centaur MT Std" charset="0"/>
              </a:rPr>
              <a:t>Which mountain is yours? Is it fire and scorn? </a:t>
            </a:r>
          </a:p>
        </p:txBody>
      </p:sp>
    </p:spTree>
    <p:extLst>
      <p:ext uri="{BB962C8B-B14F-4D97-AF65-F5344CB8AC3E}">
        <p14:creationId xmlns:p14="http://schemas.microsoft.com/office/powerpoint/2010/main" val="9347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5806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63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 warned, be warned! </a:t>
            </a:r>
          </a:p>
          <a:p>
            <a:pPr algn="ctr"/>
            <a:r>
              <a:rPr lang="en-US" sz="4400" dirty="0">
                <a:solidFill>
                  <a:schemeClr val="bg1"/>
                </a:solidFill>
                <a:latin typeface="Centaur MT Std" charset="0"/>
                <a:ea typeface="Centaur MT Std" charset="0"/>
                <a:cs typeface="Centaur MT Std" charset="0"/>
              </a:rPr>
              <a:t>Pay attention to what you’ve heard!	</a:t>
            </a:r>
            <a:r>
              <a:rPr lang="en-US" sz="4400" dirty="0" smtClean="0">
                <a:solidFill>
                  <a:schemeClr val="bg1"/>
                </a:solidFill>
                <a:latin typeface="Centaur MT Std" charset="0"/>
                <a:ea typeface="Centaur MT Std" charset="0"/>
                <a:cs typeface="Centaur MT Std" charset="0"/>
              </a:rPr>
              <a:t> </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Don’t drift away from the word!</a:t>
            </a:r>
          </a:p>
        </p:txBody>
      </p:sp>
    </p:spTree>
    <p:extLst>
      <p:ext uri="{BB962C8B-B14F-4D97-AF65-F5344CB8AC3E}">
        <p14:creationId xmlns:p14="http://schemas.microsoft.com/office/powerpoint/2010/main" val="18582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7283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72541"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TAKE CARE, PT. 2</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1 3 : 1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1 9</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0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33253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Let brotherly love continue, </a:t>
            </a:r>
          </a:p>
          <a:p>
            <a:pPr algn="ctr"/>
            <a:r>
              <a:rPr lang="en-US" sz="4400" dirty="0">
                <a:solidFill>
                  <a:schemeClr val="bg1"/>
                </a:solidFill>
                <a:latin typeface="Centaur MT Std" charset="0"/>
                <a:ea typeface="Centaur MT Std" charset="0"/>
                <a:cs typeface="Centaur MT Std" charset="0"/>
              </a:rPr>
              <a:t>Let the church be marked by grace.</a:t>
            </a:r>
          </a:p>
          <a:p>
            <a:pPr algn="ctr"/>
            <a:r>
              <a:rPr lang="en-US" sz="4400" dirty="0">
                <a:solidFill>
                  <a:schemeClr val="bg1"/>
                </a:solidFill>
                <a:latin typeface="Centaur MT Std" charset="0"/>
                <a:ea typeface="Centaur MT Std" charset="0"/>
                <a:cs typeface="Centaur MT Std" charset="0"/>
              </a:rPr>
              <a:t>If a stranger comes to see you, </a:t>
            </a:r>
          </a:p>
          <a:p>
            <a:pPr algn="ctr"/>
            <a:r>
              <a:rPr lang="en-US" sz="4400" dirty="0">
                <a:solidFill>
                  <a:schemeClr val="bg1"/>
                </a:solidFill>
                <a:latin typeface="Centaur MT Std" charset="0"/>
                <a:ea typeface="Centaur MT Std" charset="0"/>
                <a:cs typeface="Centaur MT Std" charset="0"/>
              </a:rPr>
              <a:t>Be hospitable in </a:t>
            </a:r>
            <a:r>
              <a:rPr lang="en-US" sz="4400" dirty="0" err="1">
                <a:solidFill>
                  <a:schemeClr val="bg1"/>
                </a:solidFill>
                <a:latin typeface="Centaur MT Std" charset="0"/>
                <a:ea typeface="Centaur MT Std" charset="0"/>
                <a:cs typeface="Centaur MT Std" charset="0"/>
              </a:rPr>
              <a:t>ev’ry</a:t>
            </a:r>
            <a:r>
              <a:rPr lang="en-US" sz="4400" dirty="0">
                <a:solidFill>
                  <a:schemeClr val="bg1"/>
                </a:solidFill>
                <a:latin typeface="Centaur MT Std" charset="0"/>
                <a:ea typeface="Centaur MT Std" charset="0"/>
                <a:cs typeface="Centaur MT Std" charset="0"/>
              </a:rPr>
              <a:t> way.</a:t>
            </a:r>
          </a:p>
        </p:txBody>
      </p:sp>
    </p:spTree>
    <p:extLst>
      <p:ext uri="{BB962C8B-B14F-4D97-AF65-F5344CB8AC3E}">
        <p14:creationId xmlns:p14="http://schemas.microsoft.com/office/powerpoint/2010/main" val="194965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977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remember the folks in prison </a:t>
            </a:r>
          </a:p>
          <a:p>
            <a:pPr algn="ctr"/>
            <a:r>
              <a:rPr lang="en-US" sz="4400" dirty="0">
                <a:solidFill>
                  <a:schemeClr val="bg1"/>
                </a:solidFill>
                <a:latin typeface="Centaur MT Std" charset="0"/>
                <a:ea typeface="Centaur MT Std" charset="0"/>
                <a:cs typeface="Centaur MT Std" charset="0"/>
              </a:rPr>
              <a:t>(As if you were with ‘</a:t>
            </a:r>
            <a:r>
              <a:rPr lang="en-US" sz="4400" dirty="0" err="1">
                <a:solidFill>
                  <a:schemeClr val="bg1"/>
                </a:solidFill>
                <a:latin typeface="Centaur MT Std" charset="0"/>
                <a:ea typeface="Centaur MT Std" charset="0"/>
                <a:cs typeface="Centaur MT Std" charset="0"/>
              </a:rPr>
              <a:t>em</a:t>
            </a:r>
            <a:r>
              <a:rPr lang="en-US" sz="4400" dirty="0">
                <a:solidFill>
                  <a:schemeClr val="bg1"/>
                </a:solidFill>
                <a:latin typeface="Centaur MT Std" charset="0"/>
                <a:ea typeface="Centaur MT Std" charset="0"/>
                <a:cs typeface="Centaur MT Std" charset="0"/>
              </a:rPr>
              <a:t> in jail)</a:t>
            </a:r>
          </a:p>
          <a:p>
            <a:pPr algn="ctr"/>
            <a:r>
              <a:rPr lang="en-US" sz="4400" dirty="0">
                <a:solidFill>
                  <a:schemeClr val="bg1"/>
                </a:solidFill>
                <a:latin typeface="Centaur MT Std" charset="0"/>
                <a:ea typeface="Centaur MT Std" charset="0"/>
                <a:cs typeface="Centaur MT Std" charset="0"/>
              </a:rPr>
              <a:t>And those in harsh conditions </a:t>
            </a:r>
          </a:p>
          <a:p>
            <a:pPr algn="ctr"/>
            <a:r>
              <a:rPr lang="en-US" sz="4400" dirty="0">
                <a:solidFill>
                  <a:schemeClr val="bg1"/>
                </a:solidFill>
                <a:latin typeface="Centaur MT Std" charset="0"/>
                <a:ea typeface="Centaur MT Std" charset="0"/>
                <a:cs typeface="Centaur MT Std" charset="0"/>
              </a:rPr>
              <a:t>(For they’re a part of you as well).</a:t>
            </a:r>
          </a:p>
        </p:txBody>
      </p:sp>
    </p:spTree>
    <p:extLst>
      <p:ext uri="{BB962C8B-B14F-4D97-AF65-F5344CB8AC3E}">
        <p14:creationId xmlns:p14="http://schemas.microsoft.com/office/powerpoint/2010/main" val="6499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9199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take care how you live your life:</a:t>
            </a:r>
          </a:p>
          <a:p>
            <a:pPr algn="ctr"/>
            <a:r>
              <a:rPr lang="en-US" sz="4400" dirty="0">
                <a:solidFill>
                  <a:schemeClr val="bg1"/>
                </a:solidFill>
                <a:latin typeface="Centaur MT Std" charset="0"/>
                <a:ea typeface="Centaur MT Std" charset="0"/>
                <a:cs typeface="Centaur MT Std" charset="0"/>
              </a:rPr>
              <a:t>There may be a heart that’s deceived by sin </a:t>
            </a:r>
          </a:p>
          <a:p>
            <a:pPr algn="ctr"/>
            <a:r>
              <a:rPr lang="en-US" sz="4400" dirty="0">
                <a:solidFill>
                  <a:schemeClr val="bg1"/>
                </a:solidFill>
                <a:latin typeface="Centaur MT Std" charset="0"/>
                <a:ea typeface="Centaur MT Std" charset="0"/>
                <a:cs typeface="Centaur MT Std" charset="0"/>
              </a:rPr>
              <a:t>That’s deep within your soul, </a:t>
            </a:r>
          </a:p>
          <a:p>
            <a:pPr algn="ctr"/>
            <a:r>
              <a:rPr lang="en-US" sz="4400" dirty="0">
                <a:solidFill>
                  <a:schemeClr val="bg1"/>
                </a:solidFill>
                <a:latin typeface="Centaur MT Std" charset="0"/>
                <a:ea typeface="Centaur MT Std" charset="0"/>
                <a:cs typeface="Centaur MT Std" charset="0"/>
              </a:rPr>
              <a:t>So you better be careful.</a:t>
            </a:r>
          </a:p>
        </p:txBody>
      </p:sp>
    </p:spTree>
    <p:extLst>
      <p:ext uri="{BB962C8B-B14F-4D97-AF65-F5344CB8AC3E}">
        <p14:creationId xmlns:p14="http://schemas.microsoft.com/office/powerpoint/2010/main" val="170667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992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8" y="2228671"/>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HEAVEN AND EARTH</a:t>
            </a:r>
          </a:p>
        </p:txBody>
      </p:sp>
      <p:sp>
        <p:nvSpPr>
          <p:cNvPr id="8" name="Rectangle 7"/>
          <p:cNvSpPr/>
          <p:nvPr/>
        </p:nvSpPr>
        <p:spPr>
          <a:xfrm>
            <a:off x="3046474" y="3429000"/>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1 : 1 - 4</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2076143989"/>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18819" y="2028616"/>
            <a:ext cx="10639980" cy="2800767"/>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For if the message declared by the angels was true,</a:t>
            </a:r>
          </a:p>
          <a:p>
            <a:pPr algn="ctr"/>
            <a:r>
              <a:rPr lang="en-US" sz="4400" dirty="0" smtClean="0">
                <a:solidFill>
                  <a:schemeClr val="bg1"/>
                </a:solidFill>
                <a:latin typeface="Centaur MT Std" charset="0"/>
                <a:ea typeface="Centaur MT Std" charset="0"/>
                <a:cs typeface="Centaur MT Std" charset="0"/>
              </a:rPr>
              <a:t>And every sin received a just retribution,</a:t>
            </a:r>
          </a:p>
          <a:p>
            <a:pPr algn="ctr"/>
            <a:r>
              <a:rPr lang="en-US" sz="4400" dirty="0" smtClean="0">
                <a:solidFill>
                  <a:schemeClr val="bg1"/>
                </a:solidFill>
                <a:latin typeface="Centaur MT Std" charset="0"/>
                <a:ea typeface="Centaur MT Std" charset="0"/>
                <a:cs typeface="Centaur MT Std" charset="0"/>
              </a:rPr>
              <a:t>If every time the law that was spoken by the angels</a:t>
            </a:r>
          </a:p>
          <a:p>
            <a:pPr algn="ctr"/>
            <a:r>
              <a:rPr lang="en-US" sz="4400" dirty="0" smtClean="0">
                <a:solidFill>
                  <a:schemeClr val="bg1"/>
                </a:solidFill>
                <a:latin typeface="Centaur MT Std" charset="0"/>
                <a:ea typeface="Centaur MT Std" charset="0"/>
                <a:cs typeface="Centaur MT Std" charset="0"/>
              </a:rPr>
              <a:t>The Lord burned with wrath when it was broken,</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92423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Let marriage be held in honor, </a:t>
            </a:r>
          </a:p>
          <a:p>
            <a:pPr algn="ctr"/>
            <a:r>
              <a:rPr lang="en-US" sz="4400" dirty="0">
                <a:solidFill>
                  <a:schemeClr val="bg1"/>
                </a:solidFill>
                <a:latin typeface="Centaur MT Std" charset="0"/>
                <a:ea typeface="Centaur MT Std" charset="0"/>
                <a:cs typeface="Centaur MT Std" charset="0"/>
              </a:rPr>
              <a:t>For the Lord will judge your beds.</a:t>
            </a:r>
          </a:p>
          <a:p>
            <a:pPr algn="ctr"/>
            <a:r>
              <a:rPr lang="en-US" sz="4400" dirty="0">
                <a:solidFill>
                  <a:schemeClr val="bg1"/>
                </a:solidFill>
                <a:latin typeface="Centaur MT Std" charset="0"/>
                <a:ea typeface="Centaur MT Std" charset="0"/>
                <a:cs typeface="Centaur MT Std" charset="0"/>
              </a:rPr>
              <a:t>And keep away from the love of dollars—</a:t>
            </a:r>
          </a:p>
          <a:p>
            <a:pPr algn="ctr"/>
            <a:r>
              <a:rPr lang="en-US" sz="4400" dirty="0">
                <a:solidFill>
                  <a:schemeClr val="bg1"/>
                </a:solidFill>
                <a:latin typeface="Centaur MT Std" charset="0"/>
                <a:ea typeface="Centaur MT Std" charset="0"/>
                <a:cs typeface="Centaur MT Std" charset="0"/>
              </a:rPr>
              <a:t>Be content with daily bread.</a:t>
            </a:r>
          </a:p>
        </p:txBody>
      </p:sp>
    </p:spTree>
    <p:extLst>
      <p:ext uri="{BB962C8B-B14F-4D97-AF65-F5344CB8AC3E}">
        <p14:creationId xmlns:p14="http://schemas.microsoft.com/office/powerpoint/2010/main" val="28302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171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Remember the folks who lead you, </a:t>
            </a:r>
          </a:p>
          <a:p>
            <a:pPr algn="ctr"/>
            <a:r>
              <a:rPr lang="en-US" sz="4400" dirty="0">
                <a:solidFill>
                  <a:schemeClr val="bg1"/>
                </a:solidFill>
                <a:latin typeface="Centaur MT Std" charset="0"/>
                <a:ea typeface="Centaur MT Std" charset="0"/>
                <a:cs typeface="Centaur MT Std" charset="0"/>
              </a:rPr>
              <a:t>For they will give an account of your soul</a:t>
            </a:r>
          </a:p>
          <a:p>
            <a:pPr algn="ctr"/>
            <a:r>
              <a:rPr lang="en-US" sz="4400" dirty="0">
                <a:solidFill>
                  <a:schemeClr val="bg1"/>
                </a:solidFill>
                <a:latin typeface="Centaur MT Std" charset="0"/>
                <a:ea typeface="Centaur MT Std" charset="0"/>
                <a:cs typeface="Centaur MT Std" charset="0"/>
              </a:rPr>
              <a:t>And flee from those who’ll deceive you. </a:t>
            </a:r>
          </a:p>
          <a:p>
            <a:pPr algn="ctr"/>
            <a:r>
              <a:rPr lang="en-US" sz="4400" dirty="0">
                <a:solidFill>
                  <a:schemeClr val="bg1"/>
                </a:solidFill>
                <a:latin typeface="Centaur MT Std" charset="0"/>
                <a:ea typeface="Centaur MT Std" charset="0"/>
                <a:cs typeface="Centaur MT Std" charset="0"/>
              </a:rPr>
              <a:t>And just listen to what you’ve been told.</a:t>
            </a:r>
          </a:p>
        </p:txBody>
      </p:sp>
    </p:spTree>
    <p:extLst>
      <p:ext uri="{BB962C8B-B14F-4D97-AF65-F5344CB8AC3E}">
        <p14:creationId xmlns:p14="http://schemas.microsoft.com/office/powerpoint/2010/main" val="10924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684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Take care how you live your life:</a:t>
            </a:r>
          </a:p>
          <a:p>
            <a:pPr algn="ctr"/>
            <a:r>
              <a:rPr lang="en-US" sz="4400" dirty="0">
                <a:solidFill>
                  <a:schemeClr val="bg1"/>
                </a:solidFill>
                <a:latin typeface="Centaur MT Std" charset="0"/>
                <a:ea typeface="Centaur MT Std" charset="0"/>
                <a:cs typeface="Centaur MT Std" charset="0"/>
              </a:rPr>
              <a:t>There may be a heart that’s deceived by sin </a:t>
            </a:r>
          </a:p>
          <a:p>
            <a:pPr algn="ctr"/>
            <a:r>
              <a:rPr lang="en-US" sz="4400" dirty="0">
                <a:solidFill>
                  <a:schemeClr val="bg1"/>
                </a:solidFill>
                <a:latin typeface="Centaur MT Std" charset="0"/>
                <a:ea typeface="Centaur MT Std" charset="0"/>
                <a:cs typeface="Centaur MT Std" charset="0"/>
              </a:rPr>
              <a:t>That’s deep within your soul, </a:t>
            </a:r>
          </a:p>
          <a:p>
            <a:pPr algn="ctr"/>
            <a:r>
              <a:rPr lang="en-US" sz="4400" dirty="0">
                <a:solidFill>
                  <a:schemeClr val="bg1"/>
                </a:solidFill>
                <a:latin typeface="Centaur MT Std" charset="0"/>
                <a:ea typeface="Centaur MT Std" charset="0"/>
                <a:cs typeface="Centaur MT Std" charset="0"/>
              </a:rPr>
              <a:t>So you better be careful.</a:t>
            </a:r>
          </a:p>
        </p:txBody>
      </p:sp>
    </p:spTree>
    <p:extLst>
      <p:ext uri="{BB962C8B-B14F-4D97-AF65-F5344CB8AC3E}">
        <p14:creationId xmlns:p14="http://schemas.microsoft.com/office/powerpoint/2010/main" val="15636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1080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789414" y="1720840"/>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FURTHER UP,</a:t>
            </a:r>
          </a:p>
          <a:p>
            <a:pPr algn="ctr"/>
            <a:r>
              <a:rPr lang="en-US" sz="7200" dirty="0" smtClean="0">
                <a:solidFill>
                  <a:schemeClr val="bg1"/>
                </a:solidFill>
                <a:latin typeface="Centaur MT Std" charset="0"/>
                <a:ea typeface="Centaur MT Std" charset="0"/>
                <a:cs typeface="Centaur MT Std" charset="0"/>
              </a:rPr>
              <a:t>FURTHER IN</a:t>
            </a:r>
          </a:p>
        </p:txBody>
      </p:sp>
      <p:sp>
        <p:nvSpPr>
          <p:cNvPr id="8" name="Rectangle 7"/>
          <p:cNvSpPr/>
          <p:nvPr/>
        </p:nvSpPr>
        <p:spPr>
          <a:xfrm>
            <a:off x="2743682" y="4029164"/>
            <a:ext cx="6790253" cy="646331"/>
          </a:xfrm>
          <a:prstGeom prst="rect">
            <a:avLst/>
          </a:prstGeom>
        </p:spPr>
        <p:txBody>
          <a:bodyPr wrap="square">
            <a:spAutoFit/>
          </a:bodyPr>
          <a:lstStyle/>
          <a:p>
            <a:pPr algn="ctr"/>
            <a:r>
              <a:rPr lang="en-US" sz="3600" dirty="0" smtClean="0">
                <a:solidFill>
                  <a:schemeClr val="bg1"/>
                </a:solidFill>
                <a:latin typeface="Centaur MT Std" charset="0"/>
                <a:ea typeface="Centaur MT Std" charset="0"/>
                <a:cs typeface="Centaur MT Std" charset="0"/>
              </a:rPr>
              <a:t>H E B R E W S   1 3 : 2 0 </a:t>
            </a:r>
            <a:r>
              <a:rPr lang="mr-IN" sz="3600" dirty="0" smtClean="0">
                <a:solidFill>
                  <a:schemeClr val="bg1"/>
                </a:solidFill>
                <a:latin typeface="Centaur MT Std" charset="0"/>
                <a:ea typeface="Centaur MT Std" charset="0"/>
                <a:cs typeface="Centaur MT Std" charset="0"/>
              </a:rPr>
              <a:t>–</a:t>
            </a:r>
            <a:r>
              <a:rPr lang="en-US" sz="3600" dirty="0" smtClean="0">
                <a:solidFill>
                  <a:schemeClr val="bg1"/>
                </a:solidFill>
                <a:latin typeface="Centaur MT Std" charset="0"/>
                <a:ea typeface="Centaur MT Std" charset="0"/>
                <a:cs typeface="Centaur MT Std" charset="0"/>
              </a:rPr>
              <a:t> 2 5</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86621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5152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Now may the God of peace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W</a:t>
            </a:r>
            <a:r>
              <a:rPr lang="en-US" sz="4400" dirty="0" smtClean="0">
                <a:solidFill>
                  <a:schemeClr val="bg1"/>
                </a:solidFill>
                <a:latin typeface="Centaur MT Std" charset="0"/>
                <a:ea typeface="Centaur MT Std" charset="0"/>
                <a:cs typeface="Centaur MT Std" charset="0"/>
              </a:rPr>
              <a:t>ho </a:t>
            </a:r>
            <a:r>
              <a:rPr lang="en-US" sz="4400" dirty="0">
                <a:solidFill>
                  <a:schemeClr val="bg1"/>
                </a:solidFill>
                <a:latin typeface="Centaur MT Std" charset="0"/>
                <a:ea typeface="Centaur MT Std" charset="0"/>
                <a:cs typeface="Centaur MT Std" charset="0"/>
              </a:rPr>
              <a:t>raised from the dead </a:t>
            </a:r>
          </a:p>
          <a:p>
            <a:pPr algn="ctr"/>
            <a:r>
              <a:rPr lang="en-US" sz="4400" dirty="0">
                <a:solidFill>
                  <a:schemeClr val="bg1"/>
                </a:solidFill>
                <a:latin typeface="Centaur MT Std" charset="0"/>
                <a:ea typeface="Centaur MT Std" charset="0"/>
                <a:cs typeface="Centaur MT Std" charset="0"/>
              </a:rPr>
              <a:t>The great shepherd of the sheep,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B</a:t>
            </a:r>
            <a:r>
              <a:rPr lang="en-US" sz="4400" dirty="0" smtClean="0">
                <a:solidFill>
                  <a:schemeClr val="bg1"/>
                </a:solidFill>
                <a:latin typeface="Centaur MT Std" charset="0"/>
                <a:ea typeface="Centaur MT Std" charset="0"/>
                <a:cs typeface="Centaur MT Std" charset="0"/>
              </a:rPr>
              <a:t>y </a:t>
            </a:r>
            <a:r>
              <a:rPr lang="en-US" sz="4400" dirty="0">
                <a:solidFill>
                  <a:schemeClr val="bg1"/>
                </a:solidFill>
                <a:latin typeface="Centaur MT Std" charset="0"/>
                <a:ea typeface="Centaur MT Std" charset="0"/>
                <a:cs typeface="Centaur MT Std" charset="0"/>
              </a:rPr>
              <a:t>the blood of a covenant </a:t>
            </a:r>
          </a:p>
        </p:txBody>
      </p:sp>
    </p:spTree>
    <p:extLst>
      <p:ext uri="{BB962C8B-B14F-4D97-AF65-F5344CB8AC3E}">
        <p14:creationId xmlns:p14="http://schemas.microsoft.com/office/powerpoint/2010/main" val="1669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1718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851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That’ll never stop, </a:t>
            </a:r>
            <a:r>
              <a:rPr lang="en-US" sz="4400" dirty="0" smtClean="0">
                <a:solidFill>
                  <a:schemeClr val="bg1"/>
                </a:solidFill>
                <a:latin typeface="Centaur MT Std" charset="0"/>
                <a:ea typeface="Centaur MT Std" charset="0"/>
                <a:cs typeface="Centaur MT Std" charset="0"/>
              </a:rPr>
              <a:t>that’ll never cease</a:t>
            </a:r>
            <a:r>
              <a:rPr lang="en-US" sz="4400" dirty="0">
                <a:solidFill>
                  <a:schemeClr val="bg1"/>
                </a:solidFill>
                <a:latin typeface="Centaur MT Std" charset="0"/>
                <a:ea typeface="Centaur MT Std" charset="0"/>
                <a:cs typeface="Centaur MT Std" charset="0"/>
              </a:rPr>
              <a:t>,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T</a:t>
            </a:r>
            <a:r>
              <a:rPr lang="en-US" sz="4400" dirty="0" smtClean="0">
                <a:solidFill>
                  <a:schemeClr val="bg1"/>
                </a:solidFill>
                <a:latin typeface="Centaur MT Std" charset="0"/>
                <a:ea typeface="Centaur MT Std" charset="0"/>
                <a:cs typeface="Centaur MT Std" charset="0"/>
              </a:rPr>
              <a:t>hat </a:t>
            </a:r>
            <a:r>
              <a:rPr lang="en-US" sz="4400" dirty="0">
                <a:solidFill>
                  <a:schemeClr val="bg1"/>
                </a:solidFill>
                <a:latin typeface="Centaur MT Std" charset="0"/>
                <a:ea typeface="Centaur MT Std" charset="0"/>
                <a:cs typeface="Centaur MT Std" charset="0"/>
              </a:rPr>
              <a:t>endures to eternity.</a:t>
            </a:r>
          </a:p>
          <a:p>
            <a:pPr algn="ctr"/>
            <a:r>
              <a:rPr lang="en-US" sz="4400" dirty="0">
                <a:solidFill>
                  <a:schemeClr val="bg1"/>
                </a:solidFill>
                <a:latin typeface="Centaur MT Std" charset="0"/>
                <a:ea typeface="Centaur MT Std" charset="0"/>
                <a:cs typeface="Centaur MT Std" charset="0"/>
              </a:rPr>
              <a:t>Glory to the living priest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W</a:t>
            </a:r>
            <a:r>
              <a:rPr lang="en-US" sz="4400" dirty="0" smtClean="0">
                <a:solidFill>
                  <a:schemeClr val="bg1"/>
                </a:solidFill>
                <a:latin typeface="Centaur MT Std" charset="0"/>
                <a:ea typeface="Centaur MT Std" charset="0"/>
                <a:cs typeface="Centaur MT Std" charset="0"/>
              </a:rPr>
              <a:t>ho </a:t>
            </a:r>
            <a:r>
              <a:rPr lang="en-US" sz="4400" dirty="0">
                <a:solidFill>
                  <a:schemeClr val="bg1"/>
                </a:solidFill>
                <a:latin typeface="Centaur MT Std" charset="0"/>
                <a:ea typeface="Centaur MT Std" charset="0"/>
                <a:cs typeface="Centaur MT Std" charset="0"/>
              </a:rPr>
              <a:t>ever lives to intercede.</a:t>
            </a:r>
          </a:p>
        </p:txBody>
      </p:sp>
    </p:spTree>
    <p:extLst>
      <p:ext uri="{BB962C8B-B14F-4D97-AF65-F5344CB8AC3E}">
        <p14:creationId xmlns:p14="http://schemas.microsoft.com/office/powerpoint/2010/main" val="124815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9697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May this God give you everything you need </a:t>
            </a:r>
          </a:p>
          <a:p>
            <a:pPr algn="ctr"/>
            <a:r>
              <a:rPr lang="en-US" sz="4400" dirty="0">
                <a:solidFill>
                  <a:schemeClr val="bg1"/>
                </a:solidFill>
                <a:latin typeface="Centaur MT Std" charset="0"/>
                <a:ea typeface="Centaur MT Std" charset="0"/>
                <a:cs typeface="Centaur MT Std" charset="0"/>
              </a:rPr>
              <a:t>To endure to the end and His promises receive.</a:t>
            </a:r>
          </a:p>
          <a:p>
            <a:pPr algn="ctr"/>
            <a:r>
              <a:rPr lang="en-US" sz="4400" dirty="0">
                <a:solidFill>
                  <a:schemeClr val="bg1"/>
                </a:solidFill>
                <a:latin typeface="Centaur MT Std" charset="0"/>
                <a:ea typeface="Centaur MT Std" charset="0"/>
                <a:cs typeface="Centaur MT Std" charset="0"/>
              </a:rPr>
              <a:t>May he grant you the faith to believe</a:t>
            </a:r>
          </a:p>
          <a:p>
            <a:pPr algn="ctr"/>
            <a:r>
              <a:rPr lang="en-US" sz="4400" dirty="0">
                <a:solidFill>
                  <a:schemeClr val="bg1"/>
                </a:solidFill>
                <a:latin typeface="Centaur MT Std" charset="0"/>
                <a:ea typeface="Centaur MT Std" charset="0"/>
                <a:cs typeface="Centaur MT Std" charset="0"/>
              </a:rPr>
              <a:t>What the Son has said to us.</a:t>
            </a:r>
          </a:p>
        </p:txBody>
      </p:sp>
    </p:spTree>
    <p:extLst>
      <p:ext uri="{BB962C8B-B14F-4D97-AF65-F5344CB8AC3E}">
        <p14:creationId xmlns:p14="http://schemas.microsoft.com/office/powerpoint/2010/main" val="66080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470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3477875"/>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And when the road’s grown especially hard</a:t>
            </a:r>
          </a:p>
          <a:p>
            <a:pPr algn="ctr"/>
            <a:r>
              <a:rPr lang="en-US" sz="4400" dirty="0">
                <a:solidFill>
                  <a:schemeClr val="bg1"/>
                </a:solidFill>
                <a:latin typeface="Centaur MT Std" charset="0"/>
                <a:ea typeface="Centaur MT Std" charset="0"/>
                <a:cs typeface="Centaur MT Std" charset="0"/>
              </a:rPr>
              <a:t>And you feel like your soul </a:t>
            </a:r>
            <a:endParaRPr lang="en-US" sz="4400" dirty="0" smtClean="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a:t>
            </a:r>
            <a:r>
              <a:rPr lang="en-US" sz="4400" dirty="0" smtClean="0">
                <a:solidFill>
                  <a:schemeClr val="bg1"/>
                </a:solidFill>
                <a:latin typeface="Centaur MT Std" charset="0"/>
                <a:ea typeface="Centaur MT Std" charset="0"/>
                <a:cs typeface="Centaur MT Std" charset="0"/>
              </a:rPr>
              <a:t>nd </a:t>
            </a:r>
            <a:r>
              <a:rPr lang="en-US" sz="4400" dirty="0">
                <a:solidFill>
                  <a:schemeClr val="bg1"/>
                </a:solidFill>
                <a:latin typeface="Centaur MT Std" charset="0"/>
                <a:ea typeface="Centaur MT Std" charset="0"/>
                <a:cs typeface="Centaur MT Std" charset="0"/>
              </a:rPr>
              <a:t>your body are scarred</a:t>
            </a:r>
          </a:p>
          <a:p>
            <a:pPr algn="ctr"/>
            <a:r>
              <a:rPr lang="en-US" sz="4400" dirty="0">
                <a:solidFill>
                  <a:schemeClr val="bg1"/>
                </a:solidFill>
                <a:latin typeface="Centaur MT Std" charset="0"/>
                <a:ea typeface="Centaur MT Std" charset="0"/>
                <a:cs typeface="Centaur MT Std" charset="0"/>
              </a:rPr>
              <a:t>By the aches and pains of faith, </a:t>
            </a:r>
          </a:p>
          <a:p>
            <a:pPr algn="ctr"/>
            <a:r>
              <a:rPr lang="en-US" sz="4400" dirty="0">
                <a:solidFill>
                  <a:schemeClr val="bg1"/>
                </a:solidFill>
                <a:latin typeface="Centaur MT Std" charset="0"/>
                <a:ea typeface="Centaur MT Std" charset="0"/>
                <a:cs typeface="Centaur MT Std" charset="0"/>
              </a:rPr>
              <a:t>May the Lord give you </a:t>
            </a:r>
            <a:r>
              <a:rPr lang="en-US" sz="4400" dirty="0" smtClean="0">
                <a:solidFill>
                  <a:schemeClr val="bg1"/>
                </a:solidFill>
                <a:latin typeface="Centaur MT Std" charset="0"/>
                <a:ea typeface="Centaur MT Std" charset="0"/>
                <a:cs typeface="Centaur MT Std" charset="0"/>
              </a:rPr>
              <a:t>strength</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25923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627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smtClean="0">
                <a:solidFill>
                  <a:schemeClr val="bg1"/>
                </a:solidFill>
                <a:latin typeface="Centaur MT Std" charset="0"/>
                <a:ea typeface="Centaur MT Std" charset="0"/>
                <a:cs typeface="Centaur MT Std" charset="0"/>
              </a:rPr>
              <a:t>To endure.</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09146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41850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Jesus is the center of the story of the days,</a:t>
            </a:r>
          </a:p>
          <a:p>
            <a:pPr algn="ctr"/>
            <a:r>
              <a:rPr lang="en-US" sz="4400" dirty="0">
                <a:solidFill>
                  <a:schemeClr val="bg1"/>
                </a:solidFill>
                <a:latin typeface="Centaur MT Std" charset="0"/>
                <a:ea typeface="Centaur MT Std" charset="0"/>
                <a:cs typeface="Centaur MT Std" charset="0"/>
              </a:rPr>
              <a:t>He’s the true light of the glory, </a:t>
            </a:r>
          </a:p>
          <a:p>
            <a:pPr algn="ctr"/>
            <a:r>
              <a:rPr lang="en-US" sz="4400" dirty="0">
                <a:solidFill>
                  <a:schemeClr val="bg1"/>
                </a:solidFill>
                <a:latin typeface="Centaur MT Std" charset="0"/>
                <a:ea typeface="Centaur MT Std" charset="0"/>
                <a:cs typeface="Centaur MT Std" charset="0"/>
              </a:rPr>
              <a:t>Not the shadow or the shade,</a:t>
            </a:r>
          </a:p>
        </p:txBody>
      </p:sp>
    </p:spTree>
    <p:extLst>
      <p:ext uri="{BB962C8B-B14F-4D97-AF65-F5344CB8AC3E}">
        <p14:creationId xmlns:p14="http://schemas.microsoft.com/office/powerpoint/2010/main" val="80260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8533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18819" y="2705725"/>
            <a:ext cx="10639980"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Do you think that His grace you’ll have won</a:t>
            </a:r>
          </a:p>
          <a:p>
            <a:pPr algn="ctr"/>
            <a:r>
              <a:rPr lang="en-US" sz="4400" dirty="0" smtClean="0">
                <a:solidFill>
                  <a:schemeClr val="bg1"/>
                </a:solidFill>
                <a:latin typeface="Centaur MT Std" charset="0"/>
                <a:ea typeface="Centaur MT Std" charset="0"/>
                <a:cs typeface="Centaur MT Std" charset="0"/>
              </a:rPr>
              <a:t>If you reject what was said by the Son?</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47022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Seated with the Father, honored, </a:t>
            </a:r>
          </a:p>
          <a:p>
            <a:pPr algn="ctr"/>
            <a:r>
              <a:rPr lang="en-US" sz="4400" dirty="0">
                <a:solidFill>
                  <a:schemeClr val="bg1"/>
                </a:solidFill>
                <a:latin typeface="Centaur MT Std" charset="0"/>
                <a:ea typeface="Centaur MT Std" charset="0"/>
                <a:cs typeface="Centaur MT Std" charset="0"/>
              </a:rPr>
              <a:t>Offered up to save.</a:t>
            </a:r>
          </a:p>
          <a:p>
            <a:pPr algn="ctr"/>
            <a:r>
              <a:rPr lang="en-US" sz="4400" dirty="0">
                <a:solidFill>
                  <a:schemeClr val="bg1"/>
                </a:solidFill>
                <a:latin typeface="Centaur MT Std" charset="0"/>
                <a:ea typeface="Centaur MT Std" charset="0"/>
                <a:cs typeface="Centaur MT Std" charset="0"/>
              </a:rPr>
              <a:t>He is worthy and deserving of praise.</a:t>
            </a:r>
          </a:p>
        </p:txBody>
      </p:sp>
    </p:spTree>
    <p:extLst>
      <p:ext uri="{BB962C8B-B14F-4D97-AF65-F5344CB8AC3E}">
        <p14:creationId xmlns:p14="http://schemas.microsoft.com/office/powerpoint/2010/main" val="54467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5900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He is better, Christ is better, </a:t>
            </a:r>
          </a:p>
        </p:txBody>
      </p:sp>
    </p:spTree>
    <p:extLst>
      <p:ext uri="{BB962C8B-B14F-4D97-AF65-F5344CB8AC3E}">
        <p14:creationId xmlns:p14="http://schemas.microsoft.com/office/powerpoint/2010/main" val="51819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1446550"/>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He is better, Christ is better, </a:t>
            </a:r>
          </a:p>
          <a:p>
            <a:pPr algn="ctr"/>
            <a:r>
              <a:rPr lang="en-US" sz="4400" dirty="0">
                <a:solidFill>
                  <a:schemeClr val="bg1"/>
                </a:solidFill>
                <a:latin typeface="Centaur MT Std" charset="0"/>
                <a:ea typeface="Centaur MT Std" charset="0"/>
                <a:cs typeface="Centaur MT Std" charset="0"/>
              </a:rPr>
              <a:t>He is better, Christ is better, </a:t>
            </a:r>
          </a:p>
        </p:txBody>
      </p:sp>
    </p:spTree>
    <p:extLst>
      <p:ext uri="{BB962C8B-B14F-4D97-AF65-F5344CB8AC3E}">
        <p14:creationId xmlns:p14="http://schemas.microsoft.com/office/powerpoint/2010/main" val="151007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He is better, Christ is better, </a:t>
            </a:r>
          </a:p>
          <a:p>
            <a:pPr algn="ctr"/>
            <a:r>
              <a:rPr lang="en-US" sz="4400" dirty="0">
                <a:solidFill>
                  <a:schemeClr val="bg1"/>
                </a:solidFill>
                <a:latin typeface="Centaur MT Std" charset="0"/>
                <a:ea typeface="Centaur MT Std" charset="0"/>
                <a:cs typeface="Centaur MT Std" charset="0"/>
              </a:rPr>
              <a:t>He is better, Christ is better, </a:t>
            </a:r>
          </a:p>
          <a:p>
            <a:pPr algn="ctr"/>
            <a:r>
              <a:rPr lang="en-US" sz="4400" dirty="0">
                <a:solidFill>
                  <a:schemeClr val="bg1"/>
                </a:solidFill>
                <a:latin typeface="Centaur MT Std" charset="0"/>
                <a:ea typeface="Centaur MT Std" charset="0"/>
                <a:cs typeface="Centaur MT Std" charset="0"/>
              </a:rPr>
              <a:t>He is better, Christ is better than the…</a:t>
            </a:r>
          </a:p>
        </p:txBody>
      </p:sp>
    </p:spTree>
    <p:extLst>
      <p:ext uri="{BB962C8B-B14F-4D97-AF65-F5344CB8AC3E}">
        <p14:creationId xmlns:p14="http://schemas.microsoft.com/office/powerpoint/2010/main" val="85801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3440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…angels, </a:t>
            </a:r>
          </a:p>
          <a:p>
            <a:pPr algn="ctr"/>
            <a:r>
              <a:rPr lang="en-US" sz="4400" dirty="0">
                <a:solidFill>
                  <a:schemeClr val="bg1"/>
                </a:solidFill>
                <a:latin typeface="Centaur MT Std" charset="0"/>
                <a:ea typeface="Centaur MT Std" charset="0"/>
                <a:cs typeface="Centaur MT Std" charset="0"/>
              </a:rPr>
              <a:t>He is better than the prophets,</a:t>
            </a:r>
          </a:p>
          <a:p>
            <a:pPr algn="ctr"/>
            <a:r>
              <a:rPr lang="en-US" sz="4400" dirty="0">
                <a:solidFill>
                  <a:schemeClr val="bg1"/>
                </a:solidFill>
                <a:latin typeface="Centaur MT Std" charset="0"/>
                <a:ea typeface="Centaur MT Std" charset="0"/>
                <a:cs typeface="Centaur MT Std" charset="0"/>
              </a:rPr>
              <a:t>He is better than Moses, </a:t>
            </a:r>
          </a:p>
          <a:p>
            <a:pPr algn="ctr"/>
            <a:r>
              <a:rPr lang="en-US" sz="4400" dirty="0">
                <a:solidFill>
                  <a:schemeClr val="bg1"/>
                </a:solidFill>
                <a:latin typeface="Centaur MT Std" charset="0"/>
                <a:ea typeface="Centaur MT Std" charset="0"/>
                <a:cs typeface="Centaur MT Std" charset="0"/>
              </a:rPr>
              <a:t>He is better than them all. </a:t>
            </a:r>
          </a:p>
        </p:txBody>
      </p:sp>
    </p:spTree>
    <p:extLst>
      <p:ext uri="{BB962C8B-B14F-4D97-AF65-F5344CB8AC3E}">
        <p14:creationId xmlns:p14="http://schemas.microsoft.com/office/powerpoint/2010/main" val="191801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9250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367171"/>
            <a:ext cx="10532533" cy="2123658"/>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He is better than the Levites, </a:t>
            </a:r>
          </a:p>
          <a:p>
            <a:pPr algn="ctr"/>
            <a:r>
              <a:rPr lang="en-US" sz="4400" dirty="0">
                <a:solidFill>
                  <a:schemeClr val="bg1"/>
                </a:solidFill>
                <a:latin typeface="Centaur MT Std" charset="0"/>
                <a:ea typeface="Centaur MT Std" charset="0"/>
                <a:cs typeface="Centaur MT Std" charset="0"/>
              </a:rPr>
              <a:t>He is better than the offerings they make</a:t>
            </a:r>
          </a:p>
          <a:p>
            <a:pPr algn="ctr"/>
            <a:r>
              <a:rPr lang="en-US" sz="4400" dirty="0">
                <a:solidFill>
                  <a:schemeClr val="bg1"/>
                </a:solidFill>
                <a:latin typeface="Centaur MT Std" charset="0"/>
                <a:ea typeface="Centaur MT Std" charset="0"/>
                <a:cs typeface="Centaur MT Std" charset="0"/>
              </a:rPr>
              <a:t>And they prayers that they pray. </a:t>
            </a:r>
          </a:p>
        </p:txBody>
      </p:sp>
    </p:spTree>
    <p:extLst>
      <p:ext uri="{BB962C8B-B14F-4D97-AF65-F5344CB8AC3E}">
        <p14:creationId xmlns:p14="http://schemas.microsoft.com/office/powerpoint/2010/main" val="137684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8432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4484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He is the new and better way!</a:t>
            </a:r>
          </a:p>
        </p:txBody>
      </p:sp>
    </p:spTree>
    <p:extLst>
      <p:ext uri="{BB962C8B-B14F-4D97-AF65-F5344CB8AC3E}">
        <p14:creationId xmlns:p14="http://schemas.microsoft.com/office/powerpoint/2010/main" val="186742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3030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3044279"/>
            <a:ext cx="10532533" cy="769441"/>
          </a:xfrm>
          <a:prstGeom prst="rect">
            <a:avLst/>
          </a:prstGeom>
          <a:noFill/>
        </p:spPr>
        <p:txBody>
          <a:bodyPr wrap="square" rtlCol="0">
            <a:spAutoFit/>
          </a:bodyPr>
          <a:lstStyle/>
          <a:p>
            <a:pPr algn="ctr"/>
            <a:r>
              <a:rPr lang="en-US" sz="4400" smtClean="0">
                <a:solidFill>
                  <a:schemeClr val="bg1"/>
                </a:solidFill>
                <a:latin typeface="Centaur MT Std" charset="0"/>
                <a:ea typeface="Centaur MT Std" charset="0"/>
                <a:cs typeface="Centaur MT Std" charset="0"/>
              </a:rPr>
              <a:t>Amen.</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2059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3667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789414" y="2274838"/>
            <a:ext cx="10532533" cy="2308324"/>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THE WORD</a:t>
            </a:r>
          </a:p>
          <a:p>
            <a:pPr algn="ctr"/>
            <a:r>
              <a:rPr lang="en-US" sz="7200" dirty="0" smtClean="0">
                <a:solidFill>
                  <a:schemeClr val="bg1"/>
                </a:solidFill>
                <a:latin typeface="Centaur MT Std" charset="0"/>
                <a:ea typeface="Centaur MT Std" charset="0"/>
                <a:cs typeface="Centaur MT Std" charset="0"/>
              </a:rPr>
              <a:t>(AND AFTERWORD)</a:t>
            </a:r>
          </a:p>
        </p:txBody>
      </p:sp>
    </p:spTree>
    <p:extLst>
      <p:ext uri="{BB962C8B-B14F-4D97-AF65-F5344CB8AC3E}">
        <p14:creationId xmlns:p14="http://schemas.microsoft.com/office/powerpoint/2010/main" val="22467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2000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So why did Jesus come to earth? </a:t>
            </a:r>
          </a:p>
          <a:p>
            <a:pPr algn="ctr"/>
            <a:r>
              <a:rPr lang="en-US" sz="4400" dirty="0">
                <a:solidFill>
                  <a:schemeClr val="bg1"/>
                </a:solidFill>
                <a:latin typeface="Centaur MT Std" charset="0"/>
                <a:ea typeface="Centaur MT Std" charset="0"/>
                <a:cs typeface="Centaur MT Std" charset="0"/>
              </a:rPr>
              <a:t>I hope it’s clearly seen.</a:t>
            </a:r>
          </a:p>
          <a:p>
            <a:pPr algn="ctr"/>
            <a:r>
              <a:rPr lang="en-US" sz="4400" dirty="0">
                <a:solidFill>
                  <a:schemeClr val="bg1"/>
                </a:solidFill>
                <a:latin typeface="Centaur MT Std" charset="0"/>
                <a:ea typeface="Centaur MT Std" charset="0"/>
                <a:cs typeface="Centaur MT Std" charset="0"/>
              </a:rPr>
              <a:t>To be appointed as a high priest </a:t>
            </a:r>
          </a:p>
          <a:p>
            <a:pPr algn="ctr"/>
            <a:r>
              <a:rPr lang="en-US" sz="4400" dirty="0">
                <a:solidFill>
                  <a:schemeClr val="bg1"/>
                </a:solidFill>
                <a:latin typeface="Centaur MT Std" charset="0"/>
                <a:ea typeface="Centaur MT Std" charset="0"/>
                <a:cs typeface="Centaur MT Std" charset="0"/>
              </a:rPr>
              <a:t>And to die as an offering. </a:t>
            </a:r>
          </a:p>
        </p:txBody>
      </p:sp>
    </p:spTree>
    <p:extLst>
      <p:ext uri="{BB962C8B-B14F-4D97-AF65-F5344CB8AC3E}">
        <p14:creationId xmlns:p14="http://schemas.microsoft.com/office/powerpoint/2010/main" val="138305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8186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come on all you saints</a:t>
            </a:r>
          </a:p>
          <a:p>
            <a:pPr algn="ctr"/>
            <a:r>
              <a:rPr lang="en-US" sz="4400" dirty="0">
                <a:solidFill>
                  <a:schemeClr val="bg1"/>
                </a:solidFill>
                <a:latin typeface="Centaur MT Std" charset="0"/>
                <a:ea typeface="Centaur MT Std" charset="0"/>
                <a:cs typeface="Centaur MT Std" charset="0"/>
              </a:rPr>
              <a:t>And give the Savior love,</a:t>
            </a:r>
          </a:p>
          <a:p>
            <a:pPr algn="ctr"/>
            <a:r>
              <a:rPr lang="en-US" sz="4400" dirty="0">
                <a:solidFill>
                  <a:schemeClr val="bg1"/>
                </a:solidFill>
                <a:latin typeface="Centaur MT Std" charset="0"/>
                <a:ea typeface="Centaur MT Std" charset="0"/>
                <a:cs typeface="Centaur MT Std" charset="0"/>
              </a:rPr>
              <a:t>Born a babe and now he reigns </a:t>
            </a:r>
          </a:p>
          <a:p>
            <a:pPr algn="ctr"/>
            <a:r>
              <a:rPr lang="en-US" sz="4400" dirty="0">
                <a:solidFill>
                  <a:schemeClr val="bg1"/>
                </a:solidFill>
                <a:latin typeface="Centaur MT Std" charset="0"/>
                <a:ea typeface="Centaur MT Std" charset="0"/>
                <a:cs typeface="Centaur MT Std" charset="0"/>
              </a:rPr>
              <a:t>Before the throne of God above.</a:t>
            </a:r>
          </a:p>
        </p:txBody>
      </p:sp>
    </p:spTree>
    <p:extLst>
      <p:ext uri="{BB962C8B-B14F-4D97-AF65-F5344CB8AC3E}">
        <p14:creationId xmlns:p14="http://schemas.microsoft.com/office/powerpoint/2010/main" val="196016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4802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8" y="2828835"/>
            <a:ext cx="10532533" cy="1200329"/>
          </a:xfrm>
          <a:prstGeom prst="rect">
            <a:avLst/>
          </a:prstGeom>
          <a:noFill/>
        </p:spPr>
        <p:txBody>
          <a:bodyPr wrap="square" rtlCol="0">
            <a:spAutoFit/>
          </a:bodyPr>
          <a:lstStyle/>
          <a:p>
            <a:pPr algn="ctr"/>
            <a:r>
              <a:rPr lang="en-US" sz="7200" dirty="0" smtClean="0">
                <a:solidFill>
                  <a:schemeClr val="bg1"/>
                </a:solidFill>
                <a:latin typeface="Centaur MT Std" charset="0"/>
                <a:ea typeface="Centaur MT Std" charset="0"/>
                <a:cs typeface="Centaur MT Std" charset="0"/>
              </a:rPr>
              <a:t>EX PARADISO</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2 : 5 – 1 8</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63584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Before the throne of God above </a:t>
            </a:r>
          </a:p>
          <a:p>
            <a:pPr algn="ctr"/>
            <a:r>
              <a:rPr lang="en-US" sz="4400" dirty="0">
                <a:solidFill>
                  <a:schemeClr val="bg1"/>
                </a:solidFill>
                <a:latin typeface="Centaur MT Std" charset="0"/>
                <a:ea typeface="Centaur MT Std" charset="0"/>
                <a:cs typeface="Centaur MT Std" charset="0"/>
              </a:rPr>
              <a:t>I have a strong, a perfect plea;</a:t>
            </a:r>
          </a:p>
          <a:p>
            <a:pPr algn="ctr"/>
            <a:r>
              <a:rPr lang="en-US" sz="4400" dirty="0">
                <a:solidFill>
                  <a:schemeClr val="bg1"/>
                </a:solidFill>
                <a:latin typeface="Centaur MT Std" charset="0"/>
                <a:ea typeface="Centaur MT Std" charset="0"/>
                <a:cs typeface="Centaur MT Std" charset="0"/>
              </a:rPr>
              <a:t>A great </a:t>
            </a:r>
            <a:r>
              <a:rPr lang="en-US" sz="4400" dirty="0" smtClean="0">
                <a:solidFill>
                  <a:schemeClr val="bg1"/>
                </a:solidFill>
                <a:latin typeface="Centaur MT Std" charset="0"/>
                <a:ea typeface="Centaur MT Std" charset="0"/>
                <a:cs typeface="Centaur MT Std" charset="0"/>
              </a:rPr>
              <a:t>high </a:t>
            </a:r>
            <a:r>
              <a:rPr lang="en-US" sz="4400" dirty="0">
                <a:solidFill>
                  <a:schemeClr val="bg1"/>
                </a:solidFill>
                <a:latin typeface="Centaur MT Std" charset="0"/>
                <a:ea typeface="Centaur MT Std" charset="0"/>
                <a:cs typeface="Centaur MT Std" charset="0"/>
              </a:rPr>
              <a:t>p</a:t>
            </a:r>
            <a:r>
              <a:rPr lang="en-US" sz="4400" dirty="0" smtClean="0">
                <a:solidFill>
                  <a:schemeClr val="bg1"/>
                </a:solidFill>
                <a:latin typeface="Centaur MT Std" charset="0"/>
                <a:ea typeface="Centaur MT Std" charset="0"/>
                <a:cs typeface="Centaur MT Std" charset="0"/>
              </a:rPr>
              <a:t>riest</a:t>
            </a:r>
            <a:r>
              <a:rPr lang="en-US" sz="4400" dirty="0">
                <a:solidFill>
                  <a:schemeClr val="bg1"/>
                </a:solidFill>
                <a:latin typeface="Centaur MT Std" charset="0"/>
                <a:ea typeface="Centaur MT Std" charset="0"/>
                <a:cs typeface="Centaur MT Std" charset="0"/>
              </a:rPr>
              <a:t>, whose name is Love, </a:t>
            </a:r>
          </a:p>
          <a:p>
            <a:pPr algn="ctr"/>
            <a:r>
              <a:rPr lang="en-US" sz="4400" dirty="0">
                <a:solidFill>
                  <a:schemeClr val="bg1"/>
                </a:solidFill>
                <a:latin typeface="Centaur MT Std" charset="0"/>
                <a:ea typeface="Centaur MT Std" charset="0"/>
                <a:cs typeface="Centaur MT Std" charset="0"/>
              </a:rPr>
              <a:t>Who ever lives and pleads for me.</a:t>
            </a:r>
          </a:p>
        </p:txBody>
      </p:sp>
    </p:spTree>
    <p:extLst>
      <p:ext uri="{BB962C8B-B14F-4D97-AF65-F5344CB8AC3E}">
        <p14:creationId xmlns:p14="http://schemas.microsoft.com/office/powerpoint/2010/main" val="130623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506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My name is graven on his hands, </a:t>
            </a:r>
          </a:p>
          <a:p>
            <a:pPr algn="ctr"/>
            <a:r>
              <a:rPr lang="en-US" sz="4400" dirty="0">
                <a:solidFill>
                  <a:schemeClr val="bg1"/>
                </a:solidFill>
                <a:latin typeface="Centaur MT Std" charset="0"/>
                <a:ea typeface="Centaur MT Std" charset="0"/>
                <a:cs typeface="Centaur MT Std" charset="0"/>
              </a:rPr>
              <a:t>My name is written on his heart;</a:t>
            </a:r>
          </a:p>
          <a:p>
            <a:pPr algn="ctr"/>
            <a:r>
              <a:rPr lang="en-US" sz="4400" dirty="0">
                <a:solidFill>
                  <a:schemeClr val="bg1"/>
                </a:solidFill>
                <a:latin typeface="Centaur MT Std" charset="0"/>
                <a:ea typeface="Centaur MT Std" charset="0"/>
                <a:cs typeface="Centaur MT Std" charset="0"/>
              </a:rPr>
              <a:t>I know that while in heaven he stands </a:t>
            </a:r>
          </a:p>
          <a:p>
            <a:pPr algn="ctr"/>
            <a:r>
              <a:rPr lang="en-US" sz="4400" dirty="0">
                <a:solidFill>
                  <a:schemeClr val="bg1"/>
                </a:solidFill>
                <a:latin typeface="Centaur MT Std" charset="0"/>
                <a:ea typeface="Centaur MT Std" charset="0"/>
                <a:cs typeface="Centaur MT Std" charset="0"/>
              </a:rPr>
              <a:t>No tongue can bid me thence depart.</a:t>
            </a:r>
          </a:p>
        </p:txBody>
      </p:sp>
    </p:spTree>
    <p:extLst>
      <p:ext uri="{BB962C8B-B14F-4D97-AF65-F5344CB8AC3E}">
        <p14:creationId xmlns:p14="http://schemas.microsoft.com/office/powerpoint/2010/main" val="209372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58167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When Satan tempts me to despair</a:t>
            </a:r>
          </a:p>
          <a:p>
            <a:pPr algn="ctr"/>
            <a:r>
              <a:rPr lang="en-US" sz="4400" dirty="0">
                <a:solidFill>
                  <a:schemeClr val="bg1"/>
                </a:solidFill>
                <a:latin typeface="Centaur MT Std" charset="0"/>
                <a:ea typeface="Centaur MT Std" charset="0"/>
                <a:cs typeface="Centaur MT Std" charset="0"/>
              </a:rPr>
              <a:t>And tells me of the guilt within,</a:t>
            </a:r>
          </a:p>
          <a:p>
            <a:pPr algn="ctr"/>
            <a:r>
              <a:rPr lang="en-US" sz="4400" dirty="0">
                <a:solidFill>
                  <a:schemeClr val="bg1"/>
                </a:solidFill>
                <a:latin typeface="Centaur MT Std" charset="0"/>
                <a:ea typeface="Centaur MT Std" charset="0"/>
                <a:cs typeface="Centaur MT Std" charset="0"/>
              </a:rPr>
              <a:t>Upward I look, and see him there</a:t>
            </a:r>
          </a:p>
          <a:p>
            <a:pPr algn="ctr"/>
            <a:r>
              <a:rPr lang="en-US" sz="4400" dirty="0">
                <a:solidFill>
                  <a:schemeClr val="bg1"/>
                </a:solidFill>
                <a:latin typeface="Centaur MT Std" charset="0"/>
                <a:ea typeface="Centaur MT Std" charset="0"/>
                <a:cs typeface="Centaur MT Std" charset="0"/>
              </a:rPr>
              <a:t>Who made an end of all my sin.</a:t>
            </a:r>
          </a:p>
        </p:txBody>
      </p:sp>
    </p:spTree>
    <p:extLst>
      <p:ext uri="{BB962C8B-B14F-4D97-AF65-F5344CB8AC3E}">
        <p14:creationId xmlns:p14="http://schemas.microsoft.com/office/powerpoint/2010/main" val="8514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191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Because the sinless Savior died,</a:t>
            </a:r>
          </a:p>
          <a:p>
            <a:pPr algn="ctr"/>
            <a:r>
              <a:rPr lang="en-US" sz="4400" dirty="0">
                <a:solidFill>
                  <a:schemeClr val="bg1"/>
                </a:solidFill>
                <a:latin typeface="Centaur MT Std" charset="0"/>
                <a:ea typeface="Centaur MT Std" charset="0"/>
                <a:cs typeface="Centaur MT Std" charset="0"/>
              </a:rPr>
              <a:t>My sinful soul is counted free;</a:t>
            </a:r>
          </a:p>
          <a:p>
            <a:pPr algn="ctr"/>
            <a:r>
              <a:rPr lang="en-US" sz="4400" dirty="0">
                <a:solidFill>
                  <a:schemeClr val="bg1"/>
                </a:solidFill>
                <a:latin typeface="Centaur MT Std" charset="0"/>
                <a:ea typeface="Centaur MT Std" charset="0"/>
                <a:cs typeface="Centaur MT Std" charset="0"/>
              </a:rPr>
              <a:t>For God the Just is satisfied</a:t>
            </a:r>
          </a:p>
          <a:p>
            <a:pPr algn="ctr"/>
            <a:r>
              <a:rPr lang="en-US" sz="4400" dirty="0">
                <a:solidFill>
                  <a:schemeClr val="bg1"/>
                </a:solidFill>
                <a:latin typeface="Centaur MT Std" charset="0"/>
                <a:ea typeface="Centaur MT Std" charset="0"/>
                <a:cs typeface="Centaur MT Std" charset="0"/>
              </a:rPr>
              <a:t>To look on him and pardon me.</a:t>
            </a:r>
          </a:p>
        </p:txBody>
      </p:sp>
    </p:spTree>
    <p:extLst>
      <p:ext uri="{BB962C8B-B14F-4D97-AF65-F5344CB8AC3E}">
        <p14:creationId xmlns:p14="http://schemas.microsoft.com/office/powerpoint/2010/main" val="78667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0028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Behold him there! the risen Lamb,</a:t>
            </a:r>
          </a:p>
          <a:p>
            <a:pPr algn="ctr"/>
            <a:r>
              <a:rPr lang="en-US" sz="4400" dirty="0">
                <a:solidFill>
                  <a:schemeClr val="bg1"/>
                </a:solidFill>
                <a:latin typeface="Centaur MT Std" charset="0"/>
                <a:ea typeface="Centaur MT Std" charset="0"/>
                <a:cs typeface="Centaur MT Std" charset="0"/>
              </a:rPr>
              <a:t>My perfect, spotless righteousness;</a:t>
            </a:r>
          </a:p>
          <a:p>
            <a:pPr algn="ctr"/>
            <a:r>
              <a:rPr lang="en-US" sz="4400" dirty="0">
                <a:solidFill>
                  <a:schemeClr val="bg1"/>
                </a:solidFill>
                <a:latin typeface="Centaur MT Std" charset="0"/>
                <a:ea typeface="Centaur MT Std" charset="0"/>
                <a:cs typeface="Centaur MT Std" charset="0"/>
              </a:rPr>
              <a:t>The great unchangeable "I AM,"</a:t>
            </a:r>
          </a:p>
          <a:p>
            <a:pPr algn="ctr"/>
            <a:r>
              <a:rPr lang="en-US" sz="4400" dirty="0">
                <a:solidFill>
                  <a:schemeClr val="bg1"/>
                </a:solidFill>
                <a:latin typeface="Centaur MT Std" charset="0"/>
                <a:ea typeface="Centaur MT Std" charset="0"/>
                <a:cs typeface="Centaur MT Std" charset="0"/>
              </a:rPr>
              <a:t>The King of glory and of grace!</a:t>
            </a:r>
          </a:p>
        </p:txBody>
      </p:sp>
    </p:spTree>
    <p:extLst>
      <p:ext uri="{BB962C8B-B14F-4D97-AF65-F5344CB8AC3E}">
        <p14:creationId xmlns:p14="http://schemas.microsoft.com/office/powerpoint/2010/main" val="11186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99047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8298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One with himself, I cannot die,</a:t>
            </a:r>
          </a:p>
          <a:p>
            <a:pPr algn="ctr"/>
            <a:r>
              <a:rPr lang="en-US" sz="4400" dirty="0">
                <a:solidFill>
                  <a:schemeClr val="bg1"/>
                </a:solidFill>
                <a:latin typeface="Centaur MT Std" charset="0"/>
                <a:ea typeface="Centaur MT Std" charset="0"/>
                <a:cs typeface="Centaur MT Std" charset="0"/>
              </a:rPr>
              <a:t>My soul is purchased by his blood;</a:t>
            </a:r>
          </a:p>
          <a:p>
            <a:pPr algn="ctr"/>
            <a:r>
              <a:rPr lang="en-US" sz="4400" dirty="0">
                <a:solidFill>
                  <a:schemeClr val="bg1"/>
                </a:solidFill>
                <a:latin typeface="Centaur MT Std" charset="0"/>
                <a:ea typeface="Centaur MT Std" charset="0"/>
                <a:cs typeface="Centaur MT Std" charset="0"/>
              </a:rPr>
              <a:t>My life is hid with Christ on high,</a:t>
            </a:r>
          </a:p>
          <a:p>
            <a:pPr algn="ctr"/>
            <a:r>
              <a:rPr lang="en-US" sz="4400" dirty="0">
                <a:solidFill>
                  <a:schemeClr val="bg1"/>
                </a:solidFill>
                <a:latin typeface="Centaur MT Std" charset="0"/>
                <a:ea typeface="Centaur MT Std" charset="0"/>
                <a:cs typeface="Centaur MT Std" charset="0"/>
              </a:rPr>
              <a:t>With Christ my Savior and my God. </a:t>
            </a:r>
          </a:p>
        </p:txBody>
      </p:sp>
    </p:spTree>
    <p:extLst>
      <p:ext uri="{BB962C8B-B14F-4D97-AF65-F5344CB8AC3E}">
        <p14:creationId xmlns:p14="http://schemas.microsoft.com/office/powerpoint/2010/main" val="178539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25846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67405"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One with himself, I cannot die,</a:t>
            </a:r>
          </a:p>
          <a:p>
            <a:pPr algn="ctr"/>
            <a:r>
              <a:rPr lang="en-US" sz="4400" dirty="0">
                <a:solidFill>
                  <a:schemeClr val="bg1"/>
                </a:solidFill>
                <a:latin typeface="Centaur MT Std" charset="0"/>
                <a:ea typeface="Centaur MT Std" charset="0"/>
                <a:cs typeface="Centaur MT Std" charset="0"/>
              </a:rPr>
              <a:t>My soul is purchased by his blood;</a:t>
            </a:r>
          </a:p>
          <a:p>
            <a:pPr algn="ctr"/>
            <a:r>
              <a:rPr lang="en-US" sz="4400" dirty="0">
                <a:solidFill>
                  <a:schemeClr val="bg1"/>
                </a:solidFill>
                <a:latin typeface="Centaur MT Std" charset="0"/>
                <a:ea typeface="Centaur MT Std" charset="0"/>
                <a:cs typeface="Centaur MT Std" charset="0"/>
              </a:rPr>
              <a:t>My life is hid with Christ on high,</a:t>
            </a:r>
          </a:p>
          <a:p>
            <a:pPr algn="ctr"/>
            <a:r>
              <a:rPr lang="en-US" sz="4400" dirty="0">
                <a:solidFill>
                  <a:schemeClr val="bg1"/>
                </a:solidFill>
                <a:latin typeface="Centaur MT Std" charset="0"/>
                <a:ea typeface="Centaur MT Std" charset="0"/>
                <a:cs typeface="Centaur MT Std" charset="0"/>
              </a:rPr>
              <a:t>With Christ my Savior and my God.</a:t>
            </a:r>
          </a:p>
        </p:txBody>
      </p:sp>
    </p:spTree>
    <p:extLst>
      <p:ext uri="{BB962C8B-B14F-4D97-AF65-F5344CB8AC3E}">
        <p14:creationId xmlns:p14="http://schemas.microsoft.com/office/powerpoint/2010/main" val="4490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37592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997" y="-529390"/>
            <a:ext cx="8723986" cy="7845529"/>
          </a:xfrm>
          <a:prstGeom prst="rect">
            <a:avLst/>
          </a:prstGeom>
        </p:spPr>
      </p:pic>
      <p:sp>
        <p:nvSpPr>
          <p:cNvPr id="3" name="Rectangle 2"/>
          <p:cNvSpPr/>
          <p:nvPr/>
        </p:nvSpPr>
        <p:spPr>
          <a:xfrm>
            <a:off x="3046476" y="3054352"/>
            <a:ext cx="6096000" cy="1107996"/>
          </a:xfrm>
          <a:prstGeom prst="rect">
            <a:avLst/>
          </a:prstGeom>
        </p:spPr>
        <p:txBody>
          <a:bodyPr>
            <a:spAutoFit/>
          </a:bodyPr>
          <a:lstStyle/>
          <a:p>
            <a:pPr algn="ctr"/>
            <a:r>
              <a:rPr lang="en-US" sz="6600" dirty="0" smtClean="0">
                <a:solidFill>
                  <a:schemeClr val="bg1"/>
                </a:solidFill>
                <a:latin typeface="Centaur MT Std" charset="0"/>
                <a:ea typeface="Centaur MT Std" charset="0"/>
                <a:cs typeface="Centaur MT Std" charset="0"/>
              </a:rPr>
              <a:t>H E B R E W S</a:t>
            </a:r>
          </a:p>
        </p:txBody>
      </p:sp>
    </p:spTree>
    <p:extLst>
      <p:ext uri="{BB962C8B-B14F-4D97-AF65-F5344CB8AC3E}">
        <p14:creationId xmlns:p14="http://schemas.microsoft.com/office/powerpoint/2010/main" val="131564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279710"/>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Why did Jesus come to earth </a:t>
            </a:r>
          </a:p>
          <a:p>
            <a:pPr algn="ctr"/>
            <a:r>
              <a:rPr lang="en-US" sz="4400" dirty="0">
                <a:solidFill>
                  <a:schemeClr val="bg1"/>
                </a:solidFill>
                <a:latin typeface="Centaur MT Std" charset="0"/>
                <a:ea typeface="Centaur MT Std" charset="0"/>
                <a:cs typeface="Centaur MT Std" charset="0"/>
              </a:rPr>
              <a:t>When heaven was His home?</a:t>
            </a:r>
          </a:p>
          <a:p>
            <a:pPr algn="ctr"/>
            <a:r>
              <a:rPr lang="en-US" sz="4400" dirty="0">
                <a:solidFill>
                  <a:schemeClr val="bg1"/>
                </a:solidFill>
                <a:latin typeface="Centaur MT Std" charset="0"/>
                <a:ea typeface="Centaur MT Std" charset="0"/>
                <a:cs typeface="Centaur MT Std" charset="0"/>
              </a:rPr>
              <a:t>Though higher than the angels, </a:t>
            </a:r>
          </a:p>
          <a:p>
            <a:pPr algn="ctr"/>
            <a:r>
              <a:rPr lang="en-US" sz="4400" dirty="0">
                <a:solidFill>
                  <a:schemeClr val="bg1"/>
                </a:solidFill>
                <a:latin typeface="Centaur MT Std" charset="0"/>
                <a:ea typeface="Centaur MT Std" charset="0"/>
                <a:cs typeface="Centaur MT Std" charset="0"/>
              </a:rPr>
              <a:t>Why’d He stoop down below?</a:t>
            </a:r>
          </a:p>
        </p:txBody>
      </p:sp>
    </p:spTree>
    <p:extLst>
      <p:ext uri="{BB962C8B-B14F-4D97-AF65-F5344CB8AC3E}">
        <p14:creationId xmlns:p14="http://schemas.microsoft.com/office/powerpoint/2010/main" val="1131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5585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what on earth compelled him? </a:t>
            </a:r>
          </a:p>
          <a:p>
            <a:pPr algn="ctr"/>
            <a:r>
              <a:rPr lang="en-US" sz="4400" dirty="0">
                <a:solidFill>
                  <a:schemeClr val="bg1"/>
                </a:solidFill>
                <a:latin typeface="Centaur MT Std" charset="0"/>
                <a:ea typeface="Centaur MT Std" charset="0"/>
                <a:cs typeface="Centaur MT Std" charset="0"/>
              </a:rPr>
              <a:t>What could draw him nigh?</a:t>
            </a:r>
          </a:p>
          <a:p>
            <a:pPr algn="ctr"/>
            <a:r>
              <a:rPr lang="en-US" sz="4400" dirty="0">
                <a:solidFill>
                  <a:schemeClr val="bg1"/>
                </a:solidFill>
                <a:latin typeface="Centaur MT Std" charset="0"/>
                <a:ea typeface="Centaur MT Std" charset="0"/>
                <a:cs typeface="Centaur MT Std" charset="0"/>
              </a:rPr>
              <a:t>What could tempt the Son of God </a:t>
            </a:r>
          </a:p>
          <a:p>
            <a:pPr algn="ctr"/>
            <a:r>
              <a:rPr lang="en-US" sz="4400" dirty="0">
                <a:solidFill>
                  <a:schemeClr val="bg1"/>
                </a:solidFill>
                <a:latin typeface="Centaur MT Std" charset="0"/>
                <a:ea typeface="Centaur MT Std" charset="0"/>
                <a:cs typeface="Centaur MT Std" charset="0"/>
              </a:rPr>
              <a:t>To give up Paradise and die?</a:t>
            </a:r>
          </a:p>
        </p:txBody>
      </p:sp>
    </p:spTree>
    <p:extLst>
      <p:ext uri="{BB962C8B-B14F-4D97-AF65-F5344CB8AC3E}">
        <p14:creationId xmlns:p14="http://schemas.microsoft.com/office/powerpoint/2010/main" val="115378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80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8157227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Why did Jesus come to earth? </a:t>
            </a:r>
          </a:p>
          <a:p>
            <a:pPr algn="ctr"/>
            <a:r>
              <a:rPr lang="en-US" sz="4400" dirty="0">
                <a:solidFill>
                  <a:schemeClr val="bg1"/>
                </a:solidFill>
                <a:latin typeface="Centaur MT Std" charset="0"/>
                <a:ea typeface="Centaur MT Std" charset="0"/>
                <a:cs typeface="Centaur MT Std" charset="0"/>
              </a:rPr>
              <a:t>I’ll tell you why He came:</a:t>
            </a:r>
          </a:p>
          <a:p>
            <a:pPr algn="ctr"/>
            <a:r>
              <a:rPr lang="en-US" sz="4400" dirty="0">
                <a:solidFill>
                  <a:schemeClr val="bg1"/>
                </a:solidFill>
                <a:latin typeface="Centaur MT Std" charset="0"/>
                <a:ea typeface="Centaur MT Std" charset="0"/>
                <a:cs typeface="Centaur MT Std" charset="0"/>
              </a:rPr>
              <a:t>To suffer as the </a:t>
            </a:r>
            <a:r>
              <a:rPr lang="en-US" sz="4400" dirty="0" smtClean="0">
                <a:solidFill>
                  <a:schemeClr val="bg1"/>
                </a:solidFill>
                <a:latin typeface="Centaur MT Std" charset="0"/>
                <a:ea typeface="Centaur MT Std" charset="0"/>
                <a:cs typeface="Centaur MT Std" charset="0"/>
              </a:rPr>
              <a:t>Founder </a:t>
            </a:r>
            <a:endParaRPr lang="en-US" sz="4400" dirty="0">
              <a:solidFill>
                <a:schemeClr val="bg1"/>
              </a:solidFill>
              <a:latin typeface="Centaur MT Std" charset="0"/>
              <a:ea typeface="Centaur MT Std" charset="0"/>
              <a:cs typeface="Centaur MT Std" charset="0"/>
            </a:endParaRPr>
          </a:p>
          <a:p>
            <a:pPr algn="ctr"/>
            <a:r>
              <a:rPr lang="en-US" sz="4400" dirty="0">
                <a:solidFill>
                  <a:schemeClr val="bg1"/>
                </a:solidFill>
                <a:latin typeface="Centaur MT Std" charset="0"/>
                <a:ea typeface="Centaur MT Std" charset="0"/>
                <a:cs typeface="Centaur MT Std" charset="0"/>
              </a:rPr>
              <a:t>And </a:t>
            </a:r>
            <a:r>
              <a:rPr lang="en-US" sz="4400" dirty="0" err="1">
                <a:solidFill>
                  <a:schemeClr val="bg1"/>
                </a:solidFill>
                <a:latin typeface="Centaur MT Std" charset="0"/>
                <a:ea typeface="Centaur MT Std" charset="0"/>
                <a:cs typeface="Centaur MT Std" charset="0"/>
              </a:rPr>
              <a:t>P</a:t>
            </a:r>
            <a:r>
              <a:rPr lang="en-US" sz="4400" dirty="0" err="1" smtClean="0">
                <a:solidFill>
                  <a:schemeClr val="bg1"/>
                </a:solidFill>
                <a:latin typeface="Centaur MT Std" charset="0"/>
                <a:ea typeface="Centaur MT Std" charset="0"/>
                <a:cs typeface="Centaur MT Std" charset="0"/>
              </a:rPr>
              <a:t>erfecter</a:t>
            </a:r>
            <a:r>
              <a:rPr lang="en-US" sz="4400" dirty="0" smtClean="0">
                <a:solidFill>
                  <a:schemeClr val="bg1"/>
                </a:solidFill>
                <a:latin typeface="Centaur MT Std" charset="0"/>
                <a:ea typeface="Centaur MT Std" charset="0"/>
                <a:cs typeface="Centaur MT Std" charset="0"/>
              </a:rPr>
              <a:t> </a:t>
            </a:r>
            <a:r>
              <a:rPr lang="en-US" sz="4400" dirty="0">
                <a:solidFill>
                  <a:schemeClr val="bg1"/>
                </a:solidFill>
                <a:latin typeface="Centaur MT Std" charset="0"/>
                <a:ea typeface="Centaur MT Std" charset="0"/>
                <a:cs typeface="Centaur MT Std" charset="0"/>
              </a:rPr>
              <a:t>of the faith;</a:t>
            </a:r>
          </a:p>
        </p:txBody>
      </p:sp>
    </p:spTree>
    <p:extLst>
      <p:ext uri="{BB962C8B-B14F-4D97-AF65-F5344CB8AC3E}">
        <p14:creationId xmlns:p14="http://schemas.microsoft.com/office/powerpoint/2010/main" val="181163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6691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many are the sons </a:t>
            </a:r>
          </a:p>
          <a:p>
            <a:pPr algn="ctr"/>
            <a:r>
              <a:rPr lang="en-US" sz="4400" dirty="0">
                <a:solidFill>
                  <a:schemeClr val="bg1"/>
                </a:solidFill>
                <a:latin typeface="Centaur MT Std" charset="0"/>
                <a:ea typeface="Centaur MT Std" charset="0"/>
                <a:cs typeface="Centaur MT Std" charset="0"/>
              </a:rPr>
              <a:t>To glory </a:t>
            </a:r>
            <a:r>
              <a:rPr lang="en-US" sz="4400" dirty="0" smtClean="0">
                <a:solidFill>
                  <a:schemeClr val="bg1"/>
                </a:solidFill>
                <a:latin typeface="Centaur MT Std" charset="0"/>
                <a:ea typeface="Centaur MT Std" charset="0"/>
                <a:cs typeface="Centaur MT Std" charset="0"/>
              </a:rPr>
              <a:t>He </a:t>
            </a:r>
            <a:r>
              <a:rPr lang="en-US" sz="4400" dirty="0">
                <a:solidFill>
                  <a:schemeClr val="bg1"/>
                </a:solidFill>
                <a:latin typeface="Centaur MT Std" charset="0"/>
                <a:ea typeface="Centaur MT Std" charset="0"/>
                <a:cs typeface="Centaur MT Std" charset="0"/>
              </a:rPr>
              <a:t>will bring.</a:t>
            </a:r>
          </a:p>
          <a:p>
            <a:pPr algn="ctr"/>
            <a:r>
              <a:rPr lang="en-US" sz="4400" dirty="0">
                <a:solidFill>
                  <a:schemeClr val="bg1"/>
                </a:solidFill>
                <a:latin typeface="Centaur MT Std" charset="0"/>
                <a:ea typeface="Centaur MT Std" charset="0"/>
                <a:cs typeface="Centaur MT Std" charset="0"/>
              </a:rPr>
              <a:t>Sing your praises to the King, </a:t>
            </a:r>
          </a:p>
          <a:p>
            <a:pPr algn="ctr"/>
            <a:r>
              <a:rPr lang="en-US" sz="4400" dirty="0">
                <a:solidFill>
                  <a:schemeClr val="bg1"/>
                </a:solidFill>
                <a:latin typeface="Centaur MT Std" charset="0"/>
                <a:ea typeface="Centaur MT Std" charset="0"/>
                <a:cs typeface="Centaur MT Std" charset="0"/>
              </a:rPr>
              <a:t>Sing the songs of the redeemed. </a:t>
            </a:r>
          </a:p>
        </p:txBody>
      </p:sp>
    </p:spTree>
    <p:extLst>
      <p:ext uri="{BB962C8B-B14F-4D97-AF65-F5344CB8AC3E}">
        <p14:creationId xmlns:p14="http://schemas.microsoft.com/office/powerpoint/2010/main" val="114560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9575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Why did Jesus come to earth? </a:t>
            </a:r>
          </a:p>
          <a:p>
            <a:pPr algn="ctr"/>
            <a:r>
              <a:rPr lang="en-US" sz="4400" dirty="0">
                <a:solidFill>
                  <a:schemeClr val="bg1"/>
                </a:solidFill>
                <a:latin typeface="Centaur MT Std" charset="0"/>
                <a:ea typeface="Centaur MT Std" charset="0"/>
                <a:cs typeface="Centaur MT Std" charset="0"/>
              </a:rPr>
              <a:t>Pay attention and you’ll see:</a:t>
            </a:r>
          </a:p>
          <a:p>
            <a:pPr algn="ctr"/>
            <a:r>
              <a:rPr lang="en-US" sz="4400" dirty="0">
                <a:solidFill>
                  <a:schemeClr val="bg1"/>
                </a:solidFill>
                <a:latin typeface="Centaur MT Std" charset="0"/>
                <a:ea typeface="Centaur MT Std" charset="0"/>
                <a:cs typeface="Centaur MT Std" charset="0"/>
              </a:rPr>
              <a:t>When he became a man, </a:t>
            </a:r>
          </a:p>
          <a:p>
            <a:pPr algn="ctr"/>
            <a:r>
              <a:rPr lang="en-US" sz="4400" dirty="0">
                <a:solidFill>
                  <a:schemeClr val="bg1"/>
                </a:solidFill>
                <a:latin typeface="Centaur MT Std" charset="0"/>
                <a:ea typeface="Centaur MT Std" charset="0"/>
                <a:cs typeface="Centaur MT Std" charset="0"/>
              </a:rPr>
              <a:t>We gained solidarity.</a:t>
            </a:r>
          </a:p>
        </p:txBody>
      </p:sp>
    </p:spTree>
    <p:extLst>
      <p:ext uri="{BB962C8B-B14F-4D97-AF65-F5344CB8AC3E}">
        <p14:creationId xmlns:p14="http://schemas.microsoft.com/office/powerpoint/2010/main" val="14026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47801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Jesus calls us brothers: </a:t>
            </a:r>
          </a:p>
          <a:p>
            <a:pPr algn="ctr"/>
            <a:r>
              <a:rPr lang="en-US" sz="4400" dirty="0">
                <a:solidFill>
                  <a:schemeClr val="bg1"/>
                </a:solidFill>
                <a:latin typeface="Centaur MT Std" charset="0"/>
                <a:ea typeface="Centaur MT Std" charset="0"/>
                <a:cs typeface="Centaur MT Std" charset="0"/>
              </a:rPr>
              <a:t>We’re flesh and blood the same.</a:t>
            </a:r>
          </a:p>
          <a:p>
            <a:pPr algn="ctr"/>
            <a:r>
              <a:rPr lang="en-US" sz="4400" dirty="0">
                <a:solidFill>
                  <a:schemeClr val="bg1"/>
                </a:solidFill>
                <a:latin typeface="Centaur MT Std" charset="0"/>
                <a:ea typeface="Centaur MT Std" charset="0"/>
                <a:cs typeface="Centaur MT Std" charset="0"/>
              </a:rPr>
              <a:t>Stand amazed he’s not ashamed </a:t>
            </a:r>
          </a:p>
          <a:p>
            <a:pPr algn="ctr"/>
            <a:r>
              <a:rPr lang="en-US" sz="4400" dirty="0">
                <a:solidFill>
                  <a:schemeClr val="bg1"/>
                </a:solidFill>
                <a:latin typeface="Centaur MT Std" charset="0"/>
                <a:ea typeface="Centaur MT Std" charset="0"/>
                <a:cs typeface="Centaur MT Std" charset="0"/>
              </a:rPr>
              <a:t>To call us by the family name.</a:t>
            </a:r>
          </a:p>
        </p:txBody>
      </p:sp>
    </p:spTree>
    <p:extLst>
      <p:ext uri="{BB962C8B-B14F-4D97-AF65-F5344CB8AC3E}">
        <p14:creationId xmlns:p14="http://schemas.microsoft.com/office/powerpoint/2010/main" val="158084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6208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Why did Jesus come to earth? </a:t>
            </a:r>
          </a:p>
          <a:p>
            <a:pPr algn="ctr"/>
            <a:r>
              <a:rPr lang="en-US" sz="4400" dirty="0">
                <a:solidFill>
                  <a:schemeClr val="bg1"/>
                </a:solidFill>
                <a:latin typeface="Centaur MT Std" charset="0"/>
                <a:ea typeface="Centaur MT Std" charset="0"/>
                <a:cs typeface="Centaur MT Std" charset="0"/>
              </a:rPr>
              <a:t>To strike and kill the devil,</a:t>
            </a:r>
          </a:p>
          <a:p>
            <a:pPr algn="ctr"/>
            <a:r>
              <a:rPr lang="en-US" sz="4400" dirty="0">
                <a:solidFill>
                  <a:schemeClr val="bg1"/>
                </a:solidFill>
                <a:latin typeface="Centaur MT Std" charset="0"/>
                <a:ea typeface="Centaur MT Std" charset="0"/>
                <a:cs typeface="Centaur MT Std" charset="0"/>
              </a:rPr>
              <a:t>To ransom men from slavery, </a:t>
            </a:r>
          </a:p>
          <a:p>
            <a:pPr algn="ctr"/>
            <a:r>
              <a:rPr lang="en-US" sz="4400" dirty="0">
                <a:solidFill>
                  <a:schemeClr val="bg1"/>
                </a:solidFill>
                <a:latin typeface="Centaur MT Std" charset="0"/>
                <a:ea typeface="Centaur MT Std" charset="0"/>
                <a:cs typeface="Centaur MT Std" charset="0"/>
              </a:rPr>
              <a:t>To seek and save the rebel.</a:t>
            </a:r>
          </a:p>
        </p:txBody>
      </p:sp>
    </p:spTree>
    <p:extLst>
      <p:ext uri="{BB962C8B-B14F-4D97-AF65-F5344CB8AC3E}">
        <p14:creationId xmlns:p14="http://schemas.microsoft.com/office/powerpoint/2010/main" val="23105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5427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1690062"/>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Long ago,</a:t>
            </a:r>
          </a:p>
        </p:txBody>
      </p:sp>
    </p:spTree>
    <p:extLst>
      <p:ext uri="{BB962C8B-B14F-4D97-AF65-F5344CB8AC3E}">
        <p14:creationId xmlns:p14="http://schemas.microsoft.com/office/powerpoint/2010/main" val="2100638607"/>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O death, you are defeated! </a:t>
            </a:r>
          </a:p>
          <a:p>
            <a:pPr algn="ctr"/>
            <a:r>
              <a:rPr lang="en-US" sz="4400" dirty="0">
                <a:solidFill>
                  <a:schemeClr val="bg1"/>
                </a:solidFill>
                <a:latin typeface="Centaur MT Std" charset="0"/>
                <a:ea typeface="Centaur MT Std" charset="0"/>
                <a:cs typeface="Centaur MT Std" charset="0"/>
              </a:rPr>
              <a:t>And man is raised to life!</a:t>
            </a:r>
          </a:p>
          <a:p>
            <a:pPr algn="ctr"/>
            <a:r>
              <a:rPr lang="en-US" sz="4400" dirty="0">
                <a:solidFill>
                  <a:schemeClr val="bg1"/>
                </a:solidFill>
                <a:latin typeface="Centaur MT Std" charset="0"/>
                <a:ea typeface="Centaur MT Std" charset="0"/>
                <a:cs typeface="Centaur MT Std" charset="0"/>
              </a:rPr>
              <a:t>And that is why the glorious Christ, </a:t>
            </a:r>
          </a:p>
          <a:p>
            <a:pPr algn="ctr"/>
            <a:r>
              <a:rPr lang="en-US" sz="4400" dirty="0">
                <a:solidFill>
                  <a:schemeClr val="bg1"/>
                </a:solidFill>
                <a:latin typeface="Centaur MT Std" charset="0"/>
                <a:ea typeface="Centaur MT Std" charset="0"/>
                <a:cs typeface="Centaur MT Std" charset="0"/>
              </a:rPr>
              <a:t>He gave up Paradise and died. </a:t>
            </a:r>
          </a:p>
        </p:txBody>
      </p:sp>
    </p:spTree>
    <p:extLst>
      <p:ext uri="{BB962C8B-B14F-4D97-AF65-F5344CB8AC3E}">
        <p14:creationId xmlns:p14="http://schemas.microsoft.com/office/powerpoint/2010/main" val="75160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112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Et </a:t>
            </a:r>
            <a:r>
              <a:rPr lang="en-US" sz="4400" dirty="0" err="1">
                <a:solidFill>
                  <a:schemeClr val="bg1"/>
                </a:solidFill>
                <a:latin typeface="Centaur MT Std" charset="0"/>
                <a:ea typeface="Centaur MT Std" charset="0"/>
                <a:cs typeface="Centaur MT Std" charset="0"/>
              </a:rPr>
              <a:t>perducant</a:t>
            </a:r>
            <a:r>
              <a:rPr lang="en-US" sz="4400" dirty="0">
                <a:solidFill>
                  <a:schemeClr val="bg1"/>
                </a:solidFill>
                <a:latin typeface="Centaur MT Std" charset="0"/>
                <a:ea typeface="Centaur MT Std" charset="0"/>
                <a:cs typeface="Centaur MT Std" charset="0"/>
              </a:rPr>
              <a:t> </a:t>
            </a:r>
            <a:r>
              <a:rPr lang="en-US" sz="4400" dirty="0" err="1">
                <a:solidFill>
                  <a:schemeClr val="bg1"/>
                </a:solidFill>
                <a:latin typeface="Centaur MT Std" charset="0"/>
                <a:ea typeface="Centaur MT Std" charset="0"/>
                <a:cs typeface="Centaur MT Std" charset="0"/>
              </a:rPr>
              <a:t>te</a:t>
            </a:r>
            <a:r>
              <a:rPr lang="en-US" sz="4400" dirty="0">
                <a:solidFill>
                  <a:schemeClr val="bg1"/>
                </a:solidFill>
                <a:latin typeface="Centaur MT Std" charset="0"/>
                <a:ea typeface="Centaur MT Std" charset="0"/>
                <a:cs typeface="Centaur MT Std" charset="0"/>
              </a:rPr>
              <a:t> </a:t>
            </a:r>
            <a:r>
              <a:rPr lang="en-US" sz="4400" dirty="0" err="1">
                <a:solidFill>
                  <a:schemeClr val="bg1"/>
                </a:solidFill>
                <a:latin typeface="Centaur MT Std" charset="0"/>
                <a:ea typeface="Centaur MT Std" charset="0"/>
                <a:cs typeface="Centaur MT Std" charset="0"/>
              </a:rPr>
              <a:t>angeli</a:t>
            </a:r>
            <a:r>
              <a:rPr lang="en-US" sz="4400" dirty="0">
                <a:solidFill>
                  <a:schemeClr val="bg1"/>
                </a:solidFill>
                <a:latin typeface="Centaur MT Std" charset="0"/>
                <a:ea typeface="Centaur MT Std" charset="0"/>
                <a:cs typeface="Centaur MT Std" charset="0"/>
              </a:rPr>
              <a:t> ex </a:t>
            </a:r>
            <a:r>
              <a:rPr lang="en-US" sz="4400" dirty="0" err="1">
                <a:solidFill>
                  <a:schemeClr val="bg1"/>
                </a:solidFill>
                <a:latin typeface="Centaur MT Std" charset="0"/>
                <a:ea typeface="Centaur MT Std" charset="0"/>
                <a:cs typeface="Centaur MT Std" charset="0"/>
              </a:rPr>
              <a:t>paradiso</a:t>
            </a:r>
            <a:r>
              <a:rPr lang="en-US" sz="4400" dirty="0">
                <a:solidFill>
                  <a:schemeClr val="bg1"/>
                </a:solidFill>
                <a:latin typeface="Centaur MT Std" charset="0"/>
                <a:ea typeface="Centaur MT Std" charset="0"/>
                <a:cs typeface="Centaur MT Std" charset="0"/>
              </a:rPr>
              <a:t>.</a:t>
            </a:r>
          </a:p>
        </p:txBody>
      </p:sp>
    </p:spTree>
    <p:extLst>
      <p:ext uri="{BB962C8B-B14F-4D97-AF65-F5344CB8AC3E}">
        <p14:creationId xmlns:p14="http://schemas.microsoft.com/office/powerpoint/2010/main" val="150190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3631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3044279"/>
            <a:ext cx="10532533" cy="769441"/>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Emmanuel. </a:t>
            </a:r>
          </a:p>
        </p:txBody>
      </p:sp>
    </p:spTree>
    <p:extLst>
      <p:ext uri="{BB962C8B-B14F-4D97-AF65-F5344CB8AC3E}">
        <p14:creationId xmlns:p14="http://schemas.microsoft.com/office/powerpoint/2010/main" val="107352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2536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Why did Jesus come to earth? </a:t>
            </a:r>
          </a:p>
          <a:p>
            <a:pPr algn="ctr"/>
            <a:r>
              <a:rPr lang="en-US" sz="4400" dirty="0">
                <a:solidFill>
                  <a:schemeClr val="bg1"/>
                </a:solidFill>
                <a:latin typeface="Centaur MT Std" charset="0"/>
                <a:ea typeface="Centaur MT Std" charset="0"/>
                <a:cs typeface="Centaur MT Std" charset="0"/>
              </a:rPr>
              <a:t>I’ll tell you two more things:</a:t>
            </a:r>
          </a:p>
          <a:p>
            <a:pPr algn="ctr"/>
            <a:r>
              <a:rPr lang="en-US" sz="4400" dirty="0">
                <a:solidFill>
                  <a:schemeClr val="bg1"/>
                </a:solidFill>
                <a:latin typeface="Centaur MT Std" charset="0"/>
                <a:ea typeface="Centaur MT Std" charset="0"/>
                <a:cs typeface="Centaur MT Std" charset="0"/>
              </a:rPr>
              <a:t>To be appointed as a high priest </a:t>
            </a:r>
          </a:p>
          <a:p>
            <a:pPr algn="ctr"/>
            <a:r>
              <a:rPr lang="en-US" sz="4400" dirty="0">
                <a:solidFill>
                  <a:schemeClr val="bg1"/>
                </a:solidFill>
                <a:latin typeface="Centaur MT Std" charset="0"/>
                <a:ea typeface="Centaur MT Std" charset="0"/>
                <a:cs typeface="Centaur MT Std" charset="0"/>
              </a:rPr>
              <a:t>And to die as an offering.</a:t>
            </a:r>
          </a:p>
        </p:txBody>
      </p:sp>
    </p:spTree>
    <p:extLst>
      <p:ext uri="{BB962C8B-B14F-4D97-AF65-F5344CB8AC3E}">
        <p14:creationId xmlns:p14="http://schemas.microsoft.com/office/powerpoint/2010/main" val="445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746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705725"/>
            <a:ext cx="10532533" cy="769441"/>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Goodbye, heaven.</a:t>
            </a:r>
          </a:p>
        </p:txBody>
      </p:sp>
    </p:spTree>
    <p:extLst>
      <p:ext uri="{BB962C8B-B14F-4D97-AF65-F5344CB8AC3E}">
        <p14:creationId xmlns:p14="http://schemas.microsoft.com/office/powerpoint/2010/main" val="78910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705725"/>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Goodbye, heaven.</a:t>
            </a:r>
          </a:p>
          <a:p>
            <a:pPr algn="ctr"/>
            <a:r>
              <a:rPr lang="en-US" sz="4400" dirty="0" smtClean="0">
                <a:solidFill>
                  <a:schemeClr val="bg1"/>
                </a:solidFill>
                <a:latin typeface="Centaur MT Std" charset="0"/>
                <a:ea typeface="Centaur MT Std" charset="0"/>
                <a:cs typeface="Centaur MT Std" charset="0"/>
              </a:rPr>
              <a:t>Hello, earth.</a:t>
            </a:r>
            <a:endParaRPr lang="en-US" sz="44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30349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1690062"/>
            <a:ext cx="10532533" cy="1446550"/>
          </a:xfrm>
          <a:prstGeom prst="rect">
            <a:avLst/>
          </a:prstGeom>
          <a:noFill/>
        </p:spPr>
        <p:txBody>
          <a:bodyPr wrap="square" rtlCol="0">
            <a:spAutoFit/>
          </a:bodyPr>
          <a:lstStyle/>
          <a:p>
            <a:pPr algn="ctr"/>
            <a:r>
              <a:rPr lang="en-US" sz="4400" dirty="0" smtClean="0">
                <a:solidFill>
                  <a:schemeClr val="bg1"/>
                </a:solidFill>
                <a:latin typeface="Centaur MT Std" charset="0"/>
                <a:ea typeface="Centaur MT Std" charset="0"/>
                <a:cs typeface="Centaur MT Std" charset="0"/>
              </a:rPr>
              <a:t>Long ago,</a:t>
            </a:r>
          </a:p>
          <a:p>
            <a:pPr algn="ctr"/>
            <a:r>
              <a:rPr lang="en-US" sz="4400" dirty="0" smtClean="0">
                <a:solidFill>
                  <a:schemeClr val="bg1"/>
                </a:solidFill>
                <a:latin typeface="Centaur MT Std" charset="0"/>
                <a:ea typeface="Centaur MT Std" charset="0"/>
                <a:cs typeface="Centaur MT Std" charset="0"/>
              </a:rPr>
              <a:t>At many times and in many ways,</a:t>
            </a:r>
          </a:p>
        </p:txBody>
      </p:sp>
    </p:spTree>
    <p:extLst>
      <p:ext uri="{BB962C8B-B14F-4D97-AF65-F5344CB8AC3E}">
        <p14:creationId xmlns:p14="http://schemas.microsoft.com/office/powerpoint/2010/main" val="15637288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16441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7618" cy="6858000"/>
          </a:xfrm>
          <a:prstGeom prst="rect">
            <a:avLst/>
          </a:prstGeom>
        </p:spPr>
      </p:pic>
      <p:sp>
        <p:nvSpPr>
          <p:cNvPr id="5" name="TextBox 4"/>
          <p:cNvSpPr txBox="1"/>
          <p:nvPr/>
        </p:nvSpPr>
        <p:spPr>
          <a:xfrm>
            <a:off x="828208" y="1708159"/>
            <a:ext cx="10532533" cy="2308324"/>
          </a:xfrm>
          <a:prstGeom prst="rect">
            <a:avLst/>
          </a:prstGeom>
          <a:noFill/>
        </p:spPr>
        <p:txBody>
          <a:bodyPr wrap="square" rtlCol="0">
            <a:spAutoFit/>
          </a:bodyPr>
          <a:lstStyle/>
          <a:p>
            <a:pPr algn="ctr"/>
            <a:r>
              <a:rPr lang="en-US" sz="7200" smtClean="0">
                <a:solidFill>
                  <a:schemeClr val="bg1"/>
                </a:solidFill>
                <a:latin typeface="Centaur MT Std" charset="0"/>
                <a:ea typeface="Centaur MT Std" charset="0"/>
                <a:cs typeface="Centaur MT Std" charset="0"/>
              </a:rPr>
              <a:t>THE MAKER </a:t>
            </a:r>
          </a:p>
          <a:p>
            <a:pPr algn="ctr"/>
            <a:r>
              <a:rPr lang="en-US" sz="7200" dirty="0" smtClean="0">
                <a:solidFill>
                  <a:schemeClr val="bg1"/>
                </a:solidFill>
                <a:latin typeface="Centaur MT Std" charset="0"/>
                <a:ea typeface="Centaur MT Std" charset="0"/>
                <a:cs typeface="Centaur MT Std" charset="0"/>
              </a:rPr>
              <a:t>OF THE STORIES</a:t>
            </a:r>
          </a:p>
        </p:txBody>
      </p:sp>
      <p:sp>
        <p:nvSpPr>
          <p:cNvPr id="8" name="Rectangle 7"/>
          <p:cNvSpPr/>
          <p:nvPr/>
        </p:nvSpPr>
        <p:spPr>
          <a:xfrm>
            <a:off x="3046474" y="4016483"/>
            <a:ext cx="6096000" cy="646331"/>
          </a:xfrm>
          <a:prstGeom prst="rect">
            <a:avLst/>
          </a:prstGeom>
        </p:spPr>
        <p:txBody>
          <a:bodyPr>
            <a:spAutoFit/>
          </a:bodyPr>
          <a:lstStyle/>
          <a:p>
            <a:pPr algn="ctr"/>
            <a:r>
              <a:rPr lang="en-US" sz="3600" dirty="0" smtClean="0">
                <a:solidFill>
                  <a:schemeClr val="bg1"/>
                </a:solidFill>
                <a:latin typeface="Centaur MT Std" charset="0"/>
                <a:ea typeface="Centaur MT Std" charset="0"/>
                <a:cs typeface="Centaur MT Std" charset="0"/>
              </a:rPr>
              <a:t>H E B R E W S   3 : 1 - 6</a:t>
            </a:r>
            <a:endParaRPr lang="en-US" sz="3600" dirty="0">
              <a:solidFill>
                <a:schemeClr val="bg1"/>
              </a:solidFill>
              <a:latin typeface="Centaur MT Std" charset="0"/>
              <a:ea typeface="Centaur MT Std" charset="0"/>
              <a:cs typeface="Centaur MT Std" charset="0"/>
            </a:endParaRPr>
          </a:p>
        </p:txBody>
      </p:sp>
    </p:spTree>
    <p:extLst>
      <p:ext uri="{BB962C8B-B14F-4D97-AF65-F5344CB8AC3E}">
        <p14:creationId xmlns:p14="http://schemas.microsoft.com/office/powerpoint/2010/main" val="16507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78977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Consider Moses: </a:t>
            </a:r>
          </a:p>
          <a:p>
            <a:pPr algn="ctr"/>
            <a:r>
              <a:rPr lang="en-US" sz="4400" dirty="0">
                <a:solidFill>
                  <a:schemeClr val="bg1"/>
                </a:solidFill>
                <a:latin typeface="Centaur MT Std" charset="0"/>
                <a:ea typeface="Centaur MT Std" charset="0"/>
                <a:cs typeface="Centaur MT Std" charset="0"/>
              </a:rPr>
              <a:t>The father and the leader of a people;</a:t>
            </a:r>
          </a:p>
          <a:p>
            <a:pPr algn="ctr"/>
            <a:r>
              <a:rPr lang="en-US" sz="4400" dirty="0">
                <a:solidFill>
                  <a:schemeClr val="bg1"/>
                </a:solidFill>
                <a:latin typeface="Centaur MT Std" charset="0"/>
                <a:ea typeface="Centaur MT Std" charset="0"/>
                <a:cs typeface="Centaur MT Std" charset="0"/>
              </a:rPr>
              <a:t>In faithfulness to God, without an equal. </a:t>
            </a:r>
          </a:p>
          <a:p>
            <a:pPr algn="ctr"/>
            <a:r>
              <a:rPr lang="en-US" sz="4400" dirty="0">
                <a:solidFill>
                  <a:schemeClr val="bg1"/>
                </a:solidFill>
                <a:latin typeface="Centaur MT Std" charset="0"/>
                <a:ea typeface="Centaur MT Std" charset="0"/>
                <a:cs typeface="Centaur MT Std" charset="0"/>
              </a:rPr>
              <a:t>He was faithful as a servant. </a:t>
            </a:r>
          </a:p>
        </p:txBody>
      </p:sp>
    </p:spTree>
    <p:extLst>
      <p:ext uri="{BB962C8B-B14F-4D97-AF65-F5344CB8AC3E}">
        <p14:creationId xmlns:p14="http://schemas.microsoft.com/office/powerpoint/2010/main" val="18448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100603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028616"/>
            <a:ext cx="10532533" cy="2800767"/>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Consider Jesus: </a:t>
            </a:r>
          </a:p>
          <a:p>
            <a:pPr algn="ctr"/>
            <a:r>
              <a:rPr lang="en-US" sz="4400" dirty="0">
                <a:solidFill>
                  <a:schemeClr val="bg1"/>
                </a:solidFill>
                <a:latin typeface="Centaur MT Std" charset="0"/>
                <a:ea typeface="Centaur MT Std" charset="0"/>
                <a:cs typeface="Centaur MT Std" charset="0"/>
              </a:rPr>
              <a:t>The author and high priest of our confession,</a:t>
            </a:r>
          </a:p>
          <a:p>
            <a:pPr algn="ctr"/>
            <a:r>
              <a:rPr lang="en-US" sz="4400" dirty="0">
                <a:solidFill>
                  <a:schemeClr val="bg1"/>
                </a:solidFill>
                <a:latin typeface="Centaur MT Std" charset="0"/>
                <a:ea typeface="Centaur MT Std" charset="0"/>
                <a:cs typeface="Centaur MT Std" charset="0"/>
              </a:rPr>
              <a:t>Who was faithful to the Lord without exception. </a:t>
            </a:r>
          </a:p>
          <a:p>
            <a:pPr algn="ctr"/>
            <a:r>
              <a:rPr lang="en-US" sz="4400" dirty="0">
                <a:solidFill>
                  <a:schemeClr val="bg1"/>
                </a:solidFill>
                <a:latin typeface="Centaur MT Std" charset="0"/>
                <a:ea typeface="Centaur MT Std" charset="0"/>
                <a:cs typeface="Centaur MT Std" charset="0"/>
              </a:rPr>
              <a:t>He was faithful as a son.</a:t>
            </a:r>
          </a:p>
        </p:txBody>
      </p:sp>
    </p:spTree>
    <p:extLst>
      <p:ext uri="{BB962C8B-B14F-4D97-AF65-F5344CB8AC3E}">
        <p14:creationId xmlns:p14="http://schemas.microsoft.com/office/powerpoint/2010/main" val="249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203046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367171"/>
            <a:ext cx="10532533" cy="2123658"/>
          </a:xfrm>
          <a:prstGeom prst="rect">
            <a:avLst/>
          </a:prstGeom>
          <a:noFill/>
        </p:spPr>
        <p:txBody>
          <a:bodyPr wrap="square" rtlCol="0">
            <a:spAutoFit/>
          </a:bodyPr>
          <a:lstStyle/>
          <a:p>
            <a:pPr algn="ctr"/>
            <a:r>
              <a:rPr lang="en-US" sz="4400">
                <a:solidFill>
                  <a:schemeClr val="bg1"/>
                </a:solidFill>
                <a:latin typeface="Centaur MT Std" charset="0"/>
                <a:ea typeface="Centaur MT Std" charset="0"/>
                <a:cs typeface="Centaur MT Std" charset="0"/>
              </a:rPr>
              <a:t>The first one led a nation</a:t>
            </a:r>
          </a:p>
          <a:p>
            <a:pPr algn="ctr"/>
            <a:r>
              <a:rPr lang="en-US" sz="4400" dirty="0">
                <a:solidFill>
                  <a:schemeClr val="bg1"/>
                </a:solidFill>
                <a:latin typeface="Centaur MT Std" charset="0"/>
                <a:ea typeface="Centaur MT Std" charset="0"/>
                <a:cs typeface="Centaur MT Std" charset="0"/>
              </a:rPr>
              <a:t>(Of many generations)</a:t>
            </a:r>
          </a:p>
          <a:p>
            <a:pPr algn="ctr"/>
            <a:r>
              <a:rPr lang="en-US" sz="4400" dirty="0">
                <a:solidFill>
                  <a:schemeClr val="bg1"/>
                </a:solidFill>
                <a:latin typeface="Centaur MT Std" charset="0"/>
                <a:ea typeface="Centaur MT Std" charset="0"/>
                <a:cs typeface="Centaur MT Std" charset="0"/>
              </a:rPr>
              <a:t>To promise they were bound.</a:t>
            </a:r>
          </a:p>
        </p:txBody>
      </p:sp>
    </p:spTree>
    <p:extLst>
      <p:ext uri="{BB962C8B-B14F-4D97-AF65-F5344CB8AC3E}">
        <p14:creationId xmlns:p14="http://schemas.microsoft.com/office/powerpoint/2010/main" val="20020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Tree>
    <p:extLst>
      <p:ext uri="{BB962C8B-B14F-4D97-AF65-F5344CB8AC3E}">
        <p14:creationId xmlns:p14="http://schemas.microsoft.com/office/powerpoint/2010/main" val="77807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7344" cy="6858000"/>
          </a:xfrm>
          <a:prstGeom prst="rect">
            <a:avLst/>
          </a:prstGeom>
        </p:spPr>
      </p:pic>
      <p:sp>
        <p:nvSpPr>
          <p:cNvPr id="5" name="TextBox 4"/>
          <p:cNvSpPr txBox="1"/>
          <p:nvPr/>
        </p:nvSpPr>
        <p:spPr>
          <a:xfrm>
            <a:off x="828209" y="2367171"/>
            <a:ext cx="10532533" cy="2123658"/>
          </a:xfrm>
          <a:prstGeom prst="rect">
            <a:avLst/>
          </a:prstGeom>
          <a:noFill/>
        </p:spPr>
        <p:txBody>
          <a:bodyPr wrap="square" rtlCol="0">
            <a:spAutoFit/>
          </a:bodyPr>
          <a:lstStyle/>
          <a:p>
            <a:pPr algn="ctr"/>
            <a:r>
              <a:rPr lang="en-US" sz="4400" dirty="0">
                <a:solidFill>
                  <a:schemeClr val="bg1"/>
                </a:solidFill>
                <a:latin typeface="Centaur MT Std" charset="0"/>
                <a:ea typeface="Centaur MT Std" charset="0"/>
                <a:cs typeface="Centaur MT Std" charset="0"/>
              </a:rPr>
              <a:t>But the one who gets more glory</a:t>
            </a:r>
          </a:p>
          <a:p>
            <a:pPr algn="ctr"/>
            <a:r>
              <a:rPr lang="en-US" sz="4400" dirty="0">
                <a:solidFill>
                  <a:schemeClr val="bg1"/>
                </a:solidFill>
                <a:latin typeface="Centaur MT Std" charset="0"/>
                <a:ea typeface="Centaur MT Std" charset="0"/>
                <a:cs typeface="Centaur MT Std" charset="0"/>
              </a:rPr>
              <a:t>Is the maker of the stories,</a:t>
            </a:r>
          </a:p>
          <a:p>
            <a:pPr algn="ctr"/>
            <a:r>
              <a:rPr lang="en-US" sz="4400" dirty="0">
                <a:solidFill>
                  <a:schemeClr val="bg1"/>
                </a:solidFill>
                <a:latin typeface="Centaur MT Std" charset="0"/>
                <a:ea typeface="Centaur MT Std" charset="0"/>
                <a:cs typeface="Centaur MT Std" charset="0"/>
              </a:rPr>
              <a:t>The builder of the house.</a:t>
            </a:r>
          </a:p>
        </p:txBody>
      </p:sp>
    </p:spTree>
    <p:extLst>
      <p:ext uri="{BB962C8B-B14F-4D97-AF65-F5344CB8AC3E}">
        <p14:creationId xmlns:p14="http://schemas.microsoft.com/office/powerpoint/2010/main" val="90943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7298</Words>
  <Application>Microsoft Macintosh PowerPoint</Application>
  <PresentationFormat>Widescreen</PresentationFormat>
  <Paragraphs>1039</Paragraphs>
  <Slides>655</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655</vt:i4>
      </vt:variant>
    </vt:vector>
  </HeadingPairs>
  <TitlesOfParts>
    <vt:vector size="660" baseType="lpstr">
      <vt:lpstr>Calibri</vt:lpstr>
      <vt:lpstr>Calibri Light</vt:lpstr>
      <vt:lpstr>Centaur MT Std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Curtis</dc:creator>
  <cp:lastModifiedBy>Cody Curtis</cp:lastModifiedBy>
  <cp:revision>174</cp:revision>
  <dcterms:created xsi:type="dcterms:W3CDTF">2017-11-09T19:15:47Z</dcterms:created>
  <dcterms:modified xsi:type="dcterms:W3CDTF">2017-11-21T19:43:05Z</dcterms:modified>
</cp:coreProperties>
</file>